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notesMasterIdLst>
    <p:notesMasterId r:id="rId23"/>
  </p:notesMasterIdLst>
  <p:sldIdLst>
    <p:sldId id="256" r:id="rId6"/>
    <p:sldId id="257" r:id="rId7"/>
    <p:sldId id="258" r:id="rId8"/>
    <p:sldId id="266" r:id="rId9"/>
    <p:sldId id="267" r:id="rId10"/>
    <p:sldId id="259" r:id="rId11"/>
    <p:sldId id="268" r:id="rId12"/>
    <p:sldId id="260" r:id="rId13"/>
    <p:sldId id="269" r:id="rId14"/>
    <p:sldId id="270" r:id="rId15"/>
    <p:sldId id="271" r:id="rId16"/>
    <p:sldId id="274" r:id="rId17"/>
    <p:sldId id="272" r:id="rId18"/>
    <p:sldId id="273" r:id="rId19"/>
    <p:sldId id="261" r:id="rId20"/>
    <p:sldId id="262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6A7BDB-0D5C-88B4-AC56-E699303AA7E8}" v="18" dt="2021-04-05T14:47:05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R Weiskittel" userId="S::aaron.weiskittel@maine.edu::86685666-7ca3-40cc-9bda-ee7384d8be0f" providerId="AD" clId="Web-{396A7BDB-0D5C-88B4-AC56-E699303AA7E8}"/>
    <pc:docChg chg="modSld">
      <pc:chgData name="Aaron R Weiskittel" userId="S::aaron.weiskittel@maine.edu::86685666-7ca3-40cc-9bda-ee7384d8be0f" providerId="AD" clId="Web-{396A7BDB-0D5C-88B4-AC56-E699303AA7E8}" dt="2021-04-05T14:47:02.267" v="8" actId="20577"/>
      <pc:docMkLst>
        <pc:docMk/>
      </pc:docMkLst>
      <pc:sldChg chg="modSp">
        <pc:chgData name="Aaron R Weiskittel" userId="S::aaron.weiskittel@maine.edu::86685666-7ca3-40cc-9bda-ee7384d8be0f" providerId="AD" clId="Web-{396A7BDB-0D5C-88B4-AC56-E699303AA7E8}" dt="2021-04-05T14:46:29.720" v="0" actId="20577"/>
        <pc:sldMkLst>
          <pc:docMk/>
          <pc:sldMk cId="0" sldId="256"/>
        </pc:sldMkLst>
        <pc:spChg chg="mod">
          <ac:chgData name="Aaron R Weiskittel" userId="S::aaron.weiskittel@maine.edu::86685666-7ca3-40cc-9bda-ee7384d8be0f" providerId="AD" clId="Web-{396A7BDB-0D5C-88B4-AC56-E699303AA7E8}" dt="2021-04-05T14:46:29.720" v="0" actId="20577"/>
          <ac:spMkLst>
            <pc:docMk/>
            <pc:sldMk cId="0" sldId="256"/>
            <ac:spMk id="86" creationId="{00000000-0000-0000-0000-000000000000}"/>
          </ac:spMkLst>
        </pc:spChg>
      </pc:sldChg>
      <pc:sldChg chg="modSp">
        <pc:chgData name="Aaron R Weiskittel" userId="S::aaron.weiskittel@maine.edu::86685666-7ca3-40cc-9bda-ee7384d8be0f" providerId="AD" clId="Web-{396A7BDB-0D5C-88B4-AC56-E699303AA7E8}" dt="2021-04-05T14:46:33.736" v="1" actId="20577"/>
        <pc:sldMkLst>
          <pc:docMk/>
          <pc:sldMk cId="0" sldId="257"/>
        </pc:sldMkLst>
        <pc:spChg chg="mod">
          <ac:chgData name="Aaron R Weiskittel" userId="S::aaron.weiskittel@maine.edu::86685666-7ca3-40cc-9bda-ee7384d8be0f" providerId="AD" clId="Web-{396A7BDB-0D5C-88B4-AC56-E699303AA7E8}" dt="2021-04-05T14:46:33.736" v="1" actId="20577"/>
          <ac:spMkLst>
            <pc:docMk/>
            <pc:sldMk cId="0" sldId="257"/>
            <ac:spMk id="92" creationId="{00000000-0000-0000-0000-000000000000}"/>
          </ac:spMkLst>
        </pc:spChg>
      </pc:sldChg>
      <pc:sldChg chg="modSp">
        <pc:chgData name="Aaron R Weiskittel" userId="S::aaron.weiskittel@maine.edu::86685666-7ca3-40cc-9bda-ee7384d8be0f" providerId="AD" clId="Web-{396A7BDB-0D5C-88B4-AC56-E699303AA7E8}" dt="2021-04-05T14:46:37.159" v="2" actId="20577"/>
        <pc:sldMkLst>
          <pc:docMk/>
          <pc:sldMk cId="0" sldId="258"/>
        </pc:sldMkLst>
        <pc:spChg chg="mod">
          <ac:chgData name="Aaron R Weiskittel" userId="S::aaron.weiskittel@maine.edu::86685666-7ca3-40cc-9bda-ee7384d8be0f" providerId="AD" clId="Web-{396A7BDB-0D5C-88B4-AC56-E699303AA7E8}" dt="2021-04-05T14:46:37.159" v="2" actId="20577"/>
          <ac:spMkLst>
            <pc:docMk/>
            <pc:sldMk cId="0" sldId="258"/>
            <ac:spMk id="96" creationId="{00000000-0000-0000-0000-000000000000}"/>
          </ac:spMkLst>
        </pc:spChg>
      </pc:sldChg>
      <pc:sldChg chg="modSp">
        <pc:chgData name="Aaron R Weiskittel" userId="S::aaron.weiskittel@maine.edu::86685666-7ca3-40cc-9bda-ee7384d8be0f" providerId="AD" clId="Web-{396A7BDB-0D5C-88B4-AC56-E699303AA7E8}" dt="2021-04-05T14:46:41.720" v="3" actId="20577"/>
        <pc:sldMkLst>
          <pc:docMk/>
          <pc:sldMk cId="0" sldId="259"/>
        </pc:sldMkLst>
        <pc:spChg chg="mod">
          <ac:chgData name="Aaron R Weiskittel" userId="S::aaron.weiskittel@maine.edu::86685666-7ca3-40cc-9bda-ee7384d8be0f" providerId="AD" clId="Web-{396A7BDB-0D5C-88B4-AC56-E699303AA7E8}" dt="2021-04-05T14:46:41.720" v="3" actId="20577"/>
          <ac:spMkLst>
            <pc:docMk/>
            <pc:sldMk cId="0" sldId="259"/>
            <ac:spMk id="100" creationId="{00000000-0000-0000-0000-000000000000}"/>
          </ac:spMkLst>
        </pc:spChg>
      </pc:sldChg>
      <pc:sldChg chg="modSp">
        <pc:chgData name="Aaron R Weiskittel" userId="S::aaron.weiskittel@maine.edu::86685666-7ca3-40cc-9bda-ee7384d8be0f" providerId="AD" clId="Web-{396A7BDB-0D5C-88B4-AC56-E699303AA7E8}" dt="2021-04-05T14:46:46.923" v="4" actId="20577"/>
        <pc:sldMkLst>
          <pc:docMk/>
          <pc:sldMk cId="0" sldId="260"/>
        </pc:sldMkLst>
        <pc:spChg chg="mod">
          <ac:chgData name="Aaron R Weiskittel" userId="S::aaron.weiskittel@maine.edu::86685666-7ca3-40cc-9bda-ee7384d8be0f" providerId="AD" clId="Web-{396A7BDB-0D5C-88B4-AC56-E699303AA7E8}" dt="2021-04-05T14:46:46.923" v="4" actId="20577"/>
          <ac:spMkLst>
            <pc:docMk/>
            <pc:sldMk cId="0" sldId="260"/>
            <ac:spMk id="104" creationId="{00000000-0000-0000-0000-000000000000}"/>
          </ac:spMkLst>
        </pc:spChg>
      </pc:sldChg>
      <pc:sldChg chg="modSp">
        <pc:chgData name="Aaron R Weiskittel" userId="S::aaron.weiskittel@maine.edu::86685666-7ca3-40cc-9bda-ee7384d8be0f" providerId="AD" clId="Web-{396A7BDB-0D5C-88B4-AC56-E699303AA7E8}" dt="2021-04-05T14:46:50.439" v="5" actId="20577"/>
        <pc:sldMkLst>
          <pc:docMk/>
          <pc:sldMk cId="0" sldId="261"/>
        </pc:sldMkLst>
        <pc:spChg chg="mod">
          <ac:chgData name="Aaron R Weiskittel" userId="S::aaron.weiskittel@maine.edu::86685666-7ca3-40cc-9bda-ee7384d8be0f" providerId="AD" clId="Web-{396A7BDB-0D5C-88B4-AC56-E699303AA7E8}" dt="2021-04-05T14:46:50.439" v="5" actId="20577"/>
          <ac:spMkLst>
            <pc:docMk/>
            <pc:sldMk cId="0" sldId="261"/>
            <ac:spMk id="108" creationId="{00000000-0000-0000-0000-000000000000}"/>
          </ac:spMkLst>
        </pc:spChg>
      </pc:sldChg>
      <pc:sldChg chg="modSp">
        <pc:chgData name="Aaron R Weiskittel" userId="S::aaron.weiskittel@maine.edu::86685666-7ca3-40cc-9bda-ee7384d8be0f" providerId="AD" clId="Web-{396A7BDB-0D5C-88B4-AC56-E699303AA7E8}" dt="2021-04-05T14:46:54.298" v="6" actId="20577"/>
        <pc:sldMkLst>
          <pc:docMk/>
          <pc:sldMk cId="0" sldId="262"/>
        </pc:sldMkLst>
        <pc:spChg chg="mod">
          <ac:chgData name="Aaron R Weiskittel" userId="S::aaron.weiskittel@maine.edu::86685666-7ca3-40cc-9bda-ee7384d8be0f" providerId="AD" clId="Web-{396A7BDB-0D5C-88B4-AC56-E699303AA7E8}" dt="2021-04-05T14:46:54.298" v="6" actId="20577"/>
          <ac:spMkLst>
            <pc:docMk/>
            <pc:sldMk cId="0" sldId="262"/>
            <ac:spMk id="112" creationId="{00000000-0000-0000-0000-000000000000}"/>
          </ac:spMkLst>
        </pc:spChg>
      </pc:sldChg>
      <pc:sldChg chg="modSp">
        <pc:chgData name="Aaron R Weiskittel" userId="S::aaron.weiskittel@maine.edu::86685666-7ca3-40cc-9bda-ee7384d8be0f" providerId="AD" clId="Web-{396A7BDB-0D5C-88B4-AC56-E699303AA7E8}" dt="2021-04-05T14:46:58.111" v="7" actId="20577"/>
        <pc:sldMkLst>
          <pc:docMk/>
          <pc:sldMk cId="0" sldId="263"/>
        </pc:sldMkLst>
        <pc:spChg chg="mod">
          <ac:chgData name="Aaron R Weiskittel" userId="S::aaron.weiskittel@maine.edu::86685666-7ca3-40cc-9bda-ee7384d8be0f" providerId="AD" clId="Web-{396A7BDB-0D5C-88B4-AC56-E699303AA7E8}" dt="2021-04-05T14:46:58.111" v="7" actId="20577"/>
          <ac:spMkLst>
            <pc:docMk/>
            <pc:sldMk cId="0" sldId="263"/>
            <ac:spMk id="116" creationId="{00000000-0000-0000-0000-000000000000}"/>
          </ac:spMkLst>
        </pc:spChg>
      </pc:sldChg>
      <pc:sldChg chg="modSp">
        <pc:chgData name="Aaron R Weiskittel" userId="S::aaron.weiskittel@maine.edu::86685666-7ca3-40cc-9bda-ee7384d8be0f" providerId="AD" clId="Web-{396A7BDB-0D5C-88B4-AC56-E699303AA7E8}" dt="2021-04-05T14:47:02.267" v="8" actId="20577"/>
        <pc:sldMkLst>
          <pc:docMk/>
          <pc:sldMk cId="0" sldId="264"/>
        </pc:sldMkLst>
        <pc:spChg chg="mod">
          <ac:chgData name="Aaron R Weiskittel" userId="S::aaron.weiskittel@maine.edu::86685666-7ca3-40cc-9bda-ee7384d8be0f" providerId="AD" clId="Web-{396A7BDB-0D5C-88B4-AC56-E699303AA7E8}" dt="2021-04-05T14:47:02.267" v="8" actId="20577"/>
          <ac:spMkLst>
            <pc:docMk/>
            <pc:sldMk cId="0" sldId="264"/>
            <ac:spMk id="12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3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4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5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09AF331-CD7F-4FDC-B425-FB770E011542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A4794E8-AD3A-48AD-9F0D-6496D6A049C3}" type="slidenum"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/>
          <p:nvPr/>
        </p:nvPicPr>
        <p:blipFill>
          <a:blip r:embed="rId14"/>
          <a:stretch/>
        </p:blipFill>
        <p:spPr>
          <a:xfrm>
            <a:off x="765000" y="6078960"/>
            <a:ext cx="697680" cy="7038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15"/>
          <a:stretch/>
        </p:blipFill>
        <p:spPr>
          <a:xfrm>
            <a:off x="7581600" y="6035040"/>
            <a:ext cx="699480" cy="73116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9"/>
          <p:cNvPicPr/>
          <p:nvPr/>
        </p:nvPicPr>
        <p:blipFill>
          <a:blip r:embed="rId14"/>
          <a:stretch/>
        </p:blipFill>
        <p:spPr>
          <a:xfrm>
            <a:off x="765000" y="6078960"/>
            <a:ext cx="697680" cy="703800"/>
          </a:xfrm>
          <a:prstGeom prst="rect">
            <a:avLst/>
          </a:prstGeom>
          <a:ln>
            <a:noFill/>
          </a:ln>
        </p:spPr>
      </p:pic>
      <p:pic>
        <p:nvPicPr>
          <p:cNvPr id="41" name="Picture 40"/>
          <p:cNvPicPr/>
          <p:nvPr/>
        </p:nvPicPr>
        <p:blipFill>
          <a:blip r:embed="rId15"/>
          <a:stretch/>
        </p:blipFill>
        <p:spPr>
          <a:xfrm>
            <a:off x="7581600" y="6035040"/>
            <a:ext cx="699480" cy="73116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824683" y="1219320"/>
            <a:ext cx="7494634" cy="220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Multi-regional evaluation of new machine learning algorithms for mapping tree species distribution and abundance</a:t>
            </a:r>
            <a:endParaRPr lang="en-US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CAFS.20.79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8" name="CustomShape 3"/>
          <p:cNvSpPr/>
          <p:nvPr/>
        </p:nvSpPr>
        <p:spPr>
          <a:xfrm>
            <a:off x="414136" y="3886199"/>
            <a:ext cx="8315728" cy="14042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 panose="020B0603020202020204" pitchFamily="34" charset="0"/>
                <a:ea typeface="DejaVu Sans"/>
              </a:rPr>
              <a:t>Kasey Legaard</a:t>
            </a:r>
            <a:r>
              <a:rPr lang="en-US" sz="2000" b="0" strike="noStrike" spc="-1" baseline="30000" dirty="0">
                <a:solidFill>
                  <a:srgbClr val="000000"/>
                </a:solidFill>
                <a:latin typeface="Trebuchet MS" panose="020B0603020202020204" pitchFamily="34" charset="0"/>
                <a:ea typeface="DejaVu Sans"/>
              </a:rPr>
              <a:t>1</a:t>
            </a:r>
            <a:r>
              <a:rPr lang="en-US" sz="2000" b="0" strike="noStrike" spc="-1" dirty="0">
                <a:solidFill>
                  <a:srgbClr val="000000"/>
                </a:solidFill>
                <a:latin typeface="Trebuchet MS" panose="020B0603020202020204" pitchFamily="34" charset="0"/>
                <a:ea typeface="DejaVu Sans"/>
              </a:rPr>
              <a:t>, Aaron Weiskittel</a:t>
            </a:r>
            <a:r>
              <a:rPr lang="en-US" sz="2000" b="0" strike="noStrike" spc="-1" baseline="30000" dirty="0">
                <a:solidFill>
                  <a:srgbClr val="000000"/>
                </a:solidFill>
                <a:latin typeface="Trebuchet MS" panose="020B0603020202020204" pitchFamily="34" charset="0"/>
                <a:ea typeface="DejaVu Sans"/>
              </a:rPr>
              <a:t>1</a:t>
            </a:r>
            <a:r>
              <a:rPr lang="en-US" sz="2000" b="0" strike="noStrike" spc="-1" dirty="0">
                <a:solidFill>
                  <a:srgbClr val="000000"/>
                </a:solidFill>
                <a:latin typeface="Trebuchet MS" panose="020B0603020202020204" pitchFamily="34" charset="0"/>
                <a:ea typeface="DejaVu Sans"/>
              </a:rPr>
              <a:t>, Larry Whitsel</a:t>
            </a:r>
            <a:r>
              <a:rPr lang="en-US" sz="2000" b="0" strike="noStrike" spc="-1" baseline="30000" dirty="0">
                <a:solidFill>
                  <a:srgbClr val="000000"/>
                </a:solidFill>
                <a:latin typeface="Trebuchet MS" panose="020B0603020202020204" pitchFamily="34" charset="0"/>
                <a:ea typeface="DejaVu Sans"/>
              </a:rPr>
              <a:t>2</a:t>
            </a:r>
            <a:r>
              <a:rPr lang="en-US" sz="2000" b="0" strike="noStrike" spc="-1" dirty="0">
                <a:solidFill>
                  <a:srgbClr val="000000"/>
                </a:solidFill>
                <a:latin typeface="Trebuchet MS" panose="020B0603020202020204" pitchFamily="34" charset="0"/>
                <a:ea typeface="DejaVu Sans"/>
              </a:rPr>
              <a:t>, </a:t>
            </a:r>
            <a:r>
              <a:rPr lang="en-US" sz="2000" spc="-1" dirty="0">
                <a:solidFill>
                  <a:srgbClr val="000000"/>
                </a:solidFill>
                <a:latin typeface="Trebuchet MS" panose="020B0603020202020204" pitchFamily="34" charset="0"/>
                <a:ea typeface="DejaVu Sans"/>
              </a:rPr>
              <a:t>Erin Simons-Legaard</a:t>
            </a:r>
            <a:r>
              <a:rPr lang="en-US" sz="2000" spc="-1" baseline="30000" dirty="0">
                <a:solidFill>
                  <a:srgbClr val="000000"/>
                </a:solidFill>
                <a:latin typeface="Trebuchet MS" panose="020B0603020202020204" pitchFamily="34" charset="0"/>
                <a:ea typeface="DejaVu Sans"/>
              </a:rPr>
              <a:t>3</a:t>
            </a:r>
            <a:endParaRPr lang="en-US" sz="2000" spc="-1" dirty="0">
              <a:solidFill>
                <a:srgbClr val="000000"/>
              </a:solidFill>
              <a:latin typeface="Trebuchet MS" panose="020B0603020202020204" pitchFamily="34" charset="0"/>
              <a:ea typeface="DejaVu Sans"/>
            </a:endParaRPr>
          </a:p>
          <a:p>
            <a:pPr marL="274320">
              <a:lnSpc>
                <a:spcPct val="100000"/>
              </a:lnSpc>
              <a:spcBef>
                <a:spcPts val="1000"/>
              </a:spcBef>
            </a:pPr>
            <a:r>
              <a:rPr lang="en-US" sz="2000" spc="-1" baseline="30000" dirty="0">
                <a:solidFill>
                  <a:srgbClr val="000000"/>
                </a:solidFill>
                <a:latin typeface="Trebuchet MS" panose="020B0603020202020204" pitchFamily="34" charset="0"/>
                <a:ea typeface="DejaVu Sans"/>
              </a:rPr>
              <a:t>1 </a:t>
            </a:r>
            <a:r>
              <a:rPr lang="en-US" sz="2000" spc="-1" dirty="0">
                <a:solidFill>
                  <a:srgbClr val="000000"/>
                </a:solidFill>
                <a:latin typeface="Trebuchet MS" panose="020B0603020202020204" pitchFamily="34" charset="0"/>
                <a:ea typeface="DejaVu Sans"/>
              </a:rPr>
              <a:t>University of Maine, Center for Research on Sustainable Forests</a:t>
            </a:r>
          </a:p>
          <a:p>
            <a:pPr marL="274320">
              <a:lnSpc>
                <a:spcPct val="100000"/>
              </a:lnSpc>
            </a:pPr>
            <a:r>
              <a:rPr lang="en-US" sz="2000" spc="-1" baseline="30000" dirty="0">
                <a:solidFill>
                  <a:srgbClr val="000000"/>
                </a:solidFill>
                <a:latin typeface="Trebuchet MS" panose="020B0603020202020204" pitchFamily="34" charset="0"/>
                <a:ea typeface="DejaVu Sans"/>
              </a:rPr>
              <a:t>2</a:t>
            </a:r>
            <a:r>
              <a:rPr lang="en-US" sz="2000" spc="-1" dirty="0">
                <a:solidFill>
                  <a:srgbClr val="000000"/>
                </a:solidFill>
                <a:latin typeface="Trebuchet MS" panose="020B0603020202020204" pitchFamily="34" charset="0"/>
                <a:ea typeface="DejaVu Sans"/>
              </a:rPr>
              <a:t> University of Maine, Advanced Computing Group</a:t>
            </a:r>
            <a:endParaRPr lang="en-US" sz="2000" spc="-1" baseline="30000" dirty="0">
              <a:solidFill>
                <a:srgbClr val="000000"/>
              </a:solidFill>
              <a:latin typeface="Trebuchet MS" panose="020B0603020202020204" pitchFamily="34" charset="0"/>
              <a:ea typeface="DejaVu Sans"/>
            </a:endParaRPr>
          </a:p>
          <a:p>
            <a:pPr marL="274320">
              <a:lnSpc>
                <a:spcPct val="100000"/>
              </a:lnSpc>
            </a:pPr>
            <a:r>
              <a:rPr lang="en-US" sz="2000" b="0" strike="noStrike" spc="-1" baseline="30000" dirty="0">
                <a:latin typeface="Trebuchet MS" panose="020B0603020202020204" pitchFamily="34" charset="0"/>
              </a:rPr>
              <a:t>3</a:t>
            </a:r>
            <a:r>
              <a:rPr lang="en-US" sz="2000" b="0" strike="noStrike" spc="-1" dirty="0">
                <a:latin typeface="Trebuchet MS" panose="020B0603020202020204" pitchFamily="34" charset="0"/>
              </a:rPr>
              <a:t> University of Maine, School of Forest Resources</a:t>
            </a:r>
            <a:endParaRPr lang="en-US" sz="2000" b="0" strike="noStrike" spc="-1" baseline="30000" dirty="0">
              <a:latin typeface="Trebuchet MS" panose="020B0603020202020204" pitchFamily="34" charset="0"/>
            </a:endParaRPr>
          </a:p>
        </p:txBody>
      </p:sp>
      <p:sp>
        <p:nvSpPr>
          <p:cNvPr id="9" name="CustomShape 4"/>
          <p:cNvSpPr/>
          <p:nvPr/>
        </p:nvSpPr>
        <p:spPr>
          <a:xfrm>
            <a:off x="1943460" y="380880"/>
            <a:ext cx="52570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latin typeface="Arial"/>
              </a:rPr>
              <a:t>Progress Report</a:t>
            </a:r>
          </a:p>
        </p:txBody>
      </p:sp>
      <p:sp>
        <p:nvSpPr>
          <p:cNvPr id="10" name="CustomShape 5"/>
          <p:cNvSpPr/>
          <p:nvPr/>
        </p:nvSpPr>
        <p:spPr>
          <a:xfrm>
            <a:off x="343080" y="5474982"/>
            <a:ext cx="84574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Presenter: Kasey Legaard</a:t>
            </a: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4"/>
          <p:cNvSpPr/>
          <p:nvPr/>
        </p:nvSpPr>
        <p:spPr>
          <a:xfrm>
            <a:off x="6851520" y="182520"/>
            <a:ext cx="16621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Major Findings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97CBE3-BF2F-4435-89EE-5E39A1B16386}"/>
              </a:ext>
            </a:extLst>
          </p:cNvPr>
          <p:cNvSpPr txBox="1"/>
          <p:nvPr/>
        </p:nvSpPr>
        <p:spPr>
          <a:xfrm>
            <a:off x="282357" y="340668"/>
            <a:ext cx="4746843" cy="2287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Year 1 objectives, Maine </a:t>
            </a:r>
            <a:r>
              <a:rPr lang="en-US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trial </a:t>
            </a:r>
            <a:r>
              <a:rPr lang="en-US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en-US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arenR"/>
            </a:pP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and validate maps of tree species relative </a:t>
            </a:r>
            <a:r>
              <a:rPr lang="en-US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abundance (% AGB) at 10 </a:t>
            </a: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pixel </a:t>
            </a:r>
            <a:r>
              <a:rPr lang="en-US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  <a:endParaRPr lang="en-US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Sentinel + Landsat integration </a:t>
            </a:r>
            <a:endParaRPr lang="en-US" dirty="0" smtClean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1000"/>
              </a:spcAft>
              <a:buFont typeface="+mj-lt"/>
              <a:buAutoNum type="alphaLcParenR"/>
            </a:pP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wo-stage </a:t>
            </a: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species </a:t>
            </a:r>
            <a:r>
              <a:rPr lang="en-US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occurrence, abundance </a:t>
            </a:r>
            <a:r>
              <a:rPr lang="en-US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endParaRPr lang="en-US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6631" y="2620651"/>
            <a:ext cx="4761683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Predict species occurrence, then abundance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Reduces influence of low abundance samples on predictions at higher abundance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Control of omission/commission error when predicting occurrence is important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Validation is challenging, particularly for rarer species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Fully integrated into production </a:t>
            </a:r>
            <a:r>
              <a:rPr lang="en-US" dirty="0" smtClean="0"/>
              <a:t>software (major compute time/cost savings)</a:t>
            </a:r>
            <a:endParaRPr lang="en-US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9537" y="3526984"/>
            <a:ext cx="2938082" cy="20049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5345" y="1699709"/>
            <a:ext cx="2947321" cy="20141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73227" y="1413277"/>
            <a:ext cx="26323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b="1" dirty="0" smtClean="0">
                <a:solidFill>
                  <a:srgbClr val="262626"/>
                </a:solidFill>
                <a:latin typeface="Calibri" panose="020F0502020204030204"/>
              </a:rPr>
              <a:t>Eastern hemlock, northern Maine</a:t>
            </a:r>
            <a:endParaRPr lang="en-US" sz="1350" b="1" dirty="0">
              <a:solidFill>
                <a:srgbClr val="262626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3734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4"/>
          <p:cNvSpPr/>
          <p:nvPr/>
        </p:nvSpPr>
        <p:spPr>
          <a:xfrm>
            <a:off x="6851520" y="182520"/>
            <a:ext cx="16621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Major Findings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97CBE3-BF2F-4435-89EE-5E39A1B16386}"/>
              </a:ext>
            </a:extLst>
          </p:cNvPr>
          <p:cNvSpPr txBox="1"/>
          <p:nvPr/>
        </p:nvSpPr>
        <p:spPr>
          <a:xfrm>
            <a:off x="282358" y="340668"/>
            <a:ext cx="4775418" cy="256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Year 1 objectives, Maine </a:t>
            </a:r>
            <a:r>
              <a:rPr lang="en-US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trial </a:t>
            </a:r>
            <a:r>
              <a:rPr lang="en-US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en-US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arenR"/>
            </a:pP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and validate maps of tree species relative </a:t>
            </a:r>
            <a:r>
              <a:rPr lang="en-US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abundance (% AGB) at 10 </a:t>
            </a: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pixel </a:t>
            </a:r>
            <a:r>
              <a:rPr lang="en-US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  <a:endParaRPr lang="en-US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Sentinel + Landsat integration </a:t>
            </a:r>
            <a:endParaRPr lang="en-US" dirty="0" smtClean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wo-stage </a:t>
            </a: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species </a:t>
            </a:r>
            <a:r>
              <a:rPr lang="en-US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occurrence, abundance </a:t>
            </a:r>
            <a:r>
              <a:rPr lang="en-US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</a:p>
          <a:p>
            <a:pPr marL="914400" lvl="1" indent="-457200">
              <a:spcAft>
                <a:spcPts val="1000"/>
              </a:spcAft>
              <a:buFont typeface="+mj-lt"/>
              <a:buAutoNum type="alphaLcParenR"/>
            </a:pPr>
            <a:r>
              <a:rPr lang="en-US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Forest roads delineation</a:t>
            </a:r>
            <a:endParaRPr lang="en-US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8057" y="2925451"/>
            <a:ext cx="4468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Not originally planned, but needed to eliminate linear artifacts in species maps caused by intermixing of road/forest reflectance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070" y="3373395"/>
            <a:ext cx="3083231" cy="26172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432" y="630195"/>
            <a:ext cx="3104506" cy="264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5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4"/>
          <p:cNvSpPr/>
          <p:nvPr/>
        </p:nvSpPr>
        <p:spPr>
          <a:xfrm>
            <a:off x="6851520" y="182520"/>
            <a:ext cx="16621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Major Findings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97CBE3-BF2F-4435-89EE-5E39A1B16386}"/>
              </a:ext>
            </a:extLst>
          </p:cNvPr>
          <p:cNvSpPr txBox="1"/>
          <p:nvPr/>
        </p:nvSpPr>
        <p:spPr>
          <a:xfrm>
            <a:off x="282358" y="340668"/>
            <a:ext cx="4775418" cy="256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Year 1 objectives, Maine </a:t>
            </a:r>
            <a:r>
              <a:rPr lang="en-US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trial </a:t>
            </a:r>
            <a:r>
              <a:rPr lang="en-US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en-US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arenR"/>
            </a:pP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and validate maps of tree species relative </a:t>
            </a:r>
            <a:r>
              <a:rPr lang="en-US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abundance (% AGB) at 10 </a:t>
            </a: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pixel </a:t>
            </a:r>
            <a:r>
              <a:rPr lang="en-US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  <a:endParaRPr lang="en-US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Sentinel + Landsat integration </a:t>
            </a:r>
            <a:endParaRPr lang="en-US" dirty="0" smtClean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wo-stage </a:t>
            </a: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species </a:t>
            </a:r>
            <a:r>
              <a:rPr lang="en-US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occurrence, abundance </a:t>
            </a:r>
            <a:r>
              <a:rPr lang="en-US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</a:p>
          <a:p>
            <a:pPr marL="914400" lvl="1" indent="-457200">
              <a:spcAft>
                <a:spcPts val="1000"/>
              </a:spcAft>
              <a:buFont typeface="+mj-lt"/>
              <a:buAutoNum type="alphaLcParenR"/>
            </a:pPr>
            <a:r>
              <a:rPr lang="en-US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Forest roads delineation</a:t>
            </a:r>
            <a:endParaRPr lang="en-US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8057" y="2925451"/>
            <a:ext cx="446898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Not originally planned, but needed to eliminate linear artifacts in species maps caused by intermixing of road/forest reflectance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New approach based on image morphology and adaptive </a:t>
            </a:r>
            <a:r>
              <a:rPr lang="en-US" dirty="0" err="1" smtClean="0"/>
              <a:t>thresholding</a:t>
            </a:r>
            <a:endParaRPr lang="en-US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Fully integrated into production software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193" y="584565"/>
            <a:ext cx="1405214" cy="53552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025" y="582992"/>
            <a:ext cx="1403793" cy="53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854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4"/>
          <p:cNvSpPr/>
          <p:nvPr/>
        </p:nvSpPr>
        <p:spPr>
          <a:xfrm>
            <a:off x="6851520" y="182520"/>
            <a:ext cx="16621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Major Findings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97CBE3-BF2F-4435-89EE-5E39A1B16386}"/>
              </a:ext>
            </a:extLst>
          </p:cNvPr>
          <p:cNvSpPr txBox="1"/>
          <p:nvPr/>
        </p:nvSpPr>
        <p:spPr>
          <a:xfrm>
            <a:off x="282357" y="340668"/>
            <a:ext cx="4651593" cy="2010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Year 1 objectives, Maine </a:t>
            </a:r>
            <a:r>
              <a:rPr lang="en-US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trial </a:t>
            </a:r>
            <a:r>
              <a:rPr lang="en-US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en-US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arenR"/>
            </a:pP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and validate maps of tree species relative </a:t>
            </a:r>
            <a:r>
              <a:rPr lang="en-US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abundance (% AGB) at 10 </a:t>
            </a: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pixel </a:t>
            </a:r>
            <a:r>
              <a:rPr lang="en-US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  <a:endParaRPr lang="en-US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000"/>
              </a:spcAft>
              <a:buFont typeface="+mj-lt"/>
              <a:buAutoNum type="arabicParenR"/>
            </a:pPr>
            <a:r>
              <a:rPr lang="en-US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Pool </a:t>
            </a:r>
            <a:r>
              <a:rPr lang="en-US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species </a:t>
            </a: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predictions into </a:t>
            </a:r>
            <a:r>
              <a:rPr lang="en-US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canopy </a:t>
            </a: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composition </a:t>
            </a:r>
            <a:r>
              <a:rPr lang="en-US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9725" y="2329403"/>
            <a:ext cx="4925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Multiple type mapping approaches based on species dominance/codominance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690" y="786780"/>
            <a:ext cx="2995921" cy="499081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878646" y="4118007"/>
            <a:ext cx="3888576" cy="1557475"/>
            <a:chOff x="568321" y="4504505"/>
            <a:chExt cx="3888576" cy="155747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b="74314"/>
            <a:stretch/>
          </p:blipFill>
          <p:spPr>
            <a:xfrm>
              <a:off x="568321" y="4504505"/>
              <a:ext cx="1921831" cy="78807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t="25381" b="49860"/>
            <a:stretch/>
          </p:blipFill>
          <p:spPr>
            <a:xfrm>
              <a:off x="568321" y="5278648"/>
              <a:ext cx="1921831" cy="75962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t="50292" b="25255"/>
            <a:stretch/>
          </p:blipFill>
          <p:spPr>
            <a:xfrm>
              <a:off x="2535066" y="4536309"/>
              <a:ext cx="1921831" cy="75024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t="74440"/>
            <a:stretch/>
          </p:blipFill>
          <p:spPr>
            <a:xfrm>
              <a:off x="2535066" y="5277787"/>
              <a:ext cx="1921831" cy="7841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99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4"/>
          <p:cNvSpPr/>
          <p:nvPr/>
        </p:nvSpPr>
        <p:spPr>
          <a:xfrm>
            <a:off x="6851520" y="182520"/>
            <a:ext cx="16621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Major Findings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97CBE3-BF2F-4435-89EE-5E39A1B16386}"/>
              </a:ext>
            </a:extLst>
          </p:cNvPr>
          <p:cNvSpPr txBox="1"/>
          <p:nvPr/>
        </p:nvSpPr>
        <p:spPr>
          <a:xfrm>
            <a:off x="282357" y="340668"/>
            <a:ext cx="4651593" cy="2010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Year 1 objectives, Maine </a:t>
            </a:r>
            <a:r>
              <a:rPr lang="en-US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trial </a:t>
            </a:r>
            <a:r>
              <a:rPr lang="en-US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en-US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arenR"/>
            </a:pP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and validate maps of tree species relative </a:t>
            </a:r>
            <a:r>
              <a:rPr lang="en-US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abundance (% AGB) at 10 </a:t>
            </a: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pixel </a:t>
            </a:r>
            <a:r>
              <a:rPr lang="en-US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  <a:endParaRPr lang="en-US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000"/>
              </a:spcAft>
              <a:buFont typeface="+mj-lt"/>
              <a:buAutoNum type="arabicParenR"/>
            </a:pPr>
            <a:r>
              <a:rPr lang="en-US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Pool </a:t>
            </a:r>
            <a:r>
              <a:rPr lang="en-US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species </a:t>
            </a: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predictions into </a:t>
            </a:r>
            <a:r>
              <a:rPr lang="en-US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canopy </a:t>
            </a: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composition </a:t>
            </a:r>
            <a:r>
              <a:rPr lang="en-US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9725" y="2329403"/>
            <a:ext cx="492521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Multiple type mapping approaches based on species dominance/codominance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New software to implement alternative procedures for aggregating species predictions to the stand-level</a:t>
            </a:r>
            <a:endParaRPr lang="en-US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Production software to scale over large areas; validation software in development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704" y="707010"/>
            <a:ext cx="2799663" cy="52108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621" b="58430"/>
          <a:stretch/>
        </p:blipFill>
        <p:spPr>
          <a:xfrm>
            <a:off x="763536" y="4596715"/>
            <a:ext cx="5048250" cy="139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9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4"/>
          <p:cNvSpPr/>
          <p:nvPr/>
        </p:nvSpPr>
        <p:spPr>
          <a:xfrm>
            <a:off x="7078320" y="182520"/>
            <a:ext cx="14364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 dirty="0" smtClean="0">
                <a:solidFill>
                  <a:srgbClr val="000000"/>
                </a:solidFill>
                <a:latin typeface="Trebuchet MS"/>
                <a:ea typeface="DejaVu Sans"/>
              </a:rPr>
              <a:t>Major Findings</a:t>
            </a:r>
            <a:endParaRPr lang="en-US" sz="1800" b="1" strike="noStrike" spc="-1" dirty="0"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97CBE3-BF2F-4435-89EE-5E39A1B16386}"/>
              </a:ext>
            </a:extLst>
          </p:cNvPr>
          <p:cNvSpPr txBox="1"/>
          <p:nvPr/>
        </p:nvSpPr>
        <p:spPr>
          <a:xfrm>
            <a:off x="282357" y="340668"/>
            <a:ext cx="4651593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Year 1 objectives, Maine </a:t>
            </a:r>
            <a:r>
              <a:rPr lang="en-US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trial </a:t>
            </a:r>
            <a:r>
              <a:rPr lang="en-US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en-US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arenR"/>
            </a:pP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and validate maps of tree species relative </a:t>
            </a:r>
            <a:r>
              <a:rPr lang="en-US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abundance (% AGB) at 10 </a:t>
            </a: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pixel </a:t>
            </a:r>
            <a:r>
              <a:rPr lang="en-US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  <a:endParaRPr lang="en-US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000"/>
              </a:spcAft>
              <a:buFont typeface="+mj-lt"/>
              <a:buAutoNum type="arabicParenR"/>
            </a:pPr>
            <a:r>
              <a:rPr lang="en-US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Pool </a:t>
            </a:r>
            <a:r>
              <a:rPr lang="en-US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species </a:t>
            </a: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predictions into </a:t>
            </a:r>
            <a:r>
              <a:rPr lang="en-US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canopy </a:t>
            </a: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composition </a:t>
            </a:r>
            <a:r>
              <a:rPr lang="en-US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arenR"/>
            </a:pP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and validate annual time series of forest </a:t>
            </a:r>
            <a:r>
              <a:rPr lang="en-US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disturbance</a:t>
            </a:r>
            <a:endParaRPr lang="en-US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445" y="3026986"/>
            <a:ext cx="485145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Currently testing strategies for efficient training of annual change detection models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Accuracies of 90-94%, with balanced error, at 10 m (Sentinel) and 30 m (Landsat)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New procedures for improving outcomes by multi-model fusion at either pixel or patch levels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Awaiting completion of software to support model training for efficient large area application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7956"/>
          <a:stretch/>
        </p:blipFill>
        <p:spPr>
          <a:xfrm>
            <a:off x="6068869" y="3385751"/>
            <a:ext cx="2809875" cy="22975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8092"/>
          <a:stretch/>
        </p:blipFill>
        <p:spPr>
          <a:xfrm>
            <a:off x="6050322" y="874015"/>
            <a:ext cx="2819400" cy="2301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4"/>
          <p:cNvSpPr/>
          <p:nvPr/>
        </p:nvSpPr>
        <p:spPr>
          <a:xfrm>
            <a:off x="6490800" y="182520"/>
            <a:ext cx="2021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Company Benefits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3733" y="1227057"/>
            <a:ext cx="808128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Trebuchet MS" panose="020B0603020202020204" pitchFamily="34" charset="0"/>
              </a:rPr>
              <a:t>Year 1: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000" dirty="0" smtClean="0">
                <a:latin typeface="Trebuchet MS" panose="020B0603020202020204" pitchFamily="34" charset="0"/>
              </a:rPr>
              <a:t>Continued development and refinement </a:t>
            </a:r>
            <a:r>
              <a:rPr lang="en-US" sz="2000" dirty="0" smtClean="0">
                <a:latin typeface="Trebuchet MS" panose="020B0603020202020204" pitchFamily="34" charset="0"/>
              </a:rPr>
              <a:t>of multi-objective ML and remote sensing </a:t>
            </a:r>
            <a:r>
              <a:rPr lang="en-US" sz="2000" dirty="0" smtClean="0">
                <a:latin typeface="Trebuchet MS" panose="020B0603020202020204" pitchFamily="34" charset="0"/>
              </a:rPr>
              <a:t>workflows:</a:t>
            </a:r>
            <a:endParaRPr lang="en-US" sz="2000" dirty="0" smtClean="0">
              <a:latin typeface="Trebuchet MS" panose="020B0603020202020204" pitchFamily="34" charset="0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2000" dirty="0" smtClean="0">
                <a:latin typeface="Trebuchet MS" panose="020B0603020202020204" pitchFamily="34" charset="0"/>
              </a:rPr>
              <a:t>Tree </a:t>
            </a:r>
            <a:r>
              <a:rPr lang="en-US" sz="2000" dirty="0" smtClean="0">
                <a:latin typeface="Trebuchet MS" panose="020B0603020202020204" pitchFamily="34" charset="0"/>
              </a:rPr>
              <a:t>species mapping at 10 m resolution</a:t>
            </a:r>
            <a:endParaRPr lang="en-US" sz="2000" dirty="0" smtClean="0">
              <a:latin typeface="Trebuchet MS" panose="020B0603020202020204" pitchFamily="34" charset="0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2000" dirty="0" smtClean="0">
                <a:latin typeface="Trebuchet MS" panose="020B0603020202020204" pitchFamily="34" charset="0"/>
              </a:rPr>
              <a:t>Canopy composition / forest </a:t>
            </a:r>
            <a:r>
              <a:rPr lang="en-US" sz="2000" dirty="0" smtClean="0">
                <a:latin typeface="Trebuchet MS" panose="020B0603020202020204" pitchFamily="34" charset="0"/>
              </a:rPr>
              <a:t>type mapping</a:t>
            </a:r>
            <a:endParaRPr lang="en-US" sz="2000" dirty="0" smtClean="0">
              <a:latin typeface="Trebuchet MS" panose="020B0603020202020204" pitchFamily="34" charset="0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2000" dirty="0" smtClean="0">
                <a:latin typeface="Trebuchet MS" panose="020B0603020202020204" pitchFamily="34" charset="0"/>
              </a:rPr>
              <a:t>Timing, intensity of </a:t>
            </a:r>
            <a:r>
              <a:rPr lang="en-US" sz="2000" dirty="0" smtClean="0">
                <a:latin typeface="Trebuchet MS" panose="020B0603020202020204" pitchFamily="34" charset="0"/>
              </a:rPr>
              <a:t>past disturbance</a:t>
            </a:r>
            <a:endParaRPr lang="en-US" sz="2000" dirty="0" smtClean="0">
              <a:latin typeface="Trebuchet MS" panose="020B0603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000" dirty="0" smtClean="0">
                <a:latin typeface="Trebuchet MS" panose="020B0603020202020204" pitchFamily="34" charset="0"/>
              </a:rPr>
              <a:t>Full integration of workflows into </a:t>
            </a:r>
            <a:r>
              <a:rPr lang="en-US" sz="2000" dirty="0" smtClean="0">
                <a:latin typeface="Trebuchet MS" panose="020B0603020202020204" pitchFamily="34" charset="0"/>
              </a:rPr>
              <a:t>efficient </a:t>
            </a:r>
            <a:r>
              <a:rPr lang="en-US" sz="2000" dirty="0" smtClean="0">
                <a:latin typeface="Trebuchet MS" panose="020B0603020202020204" pitchFamily="34" charset="0"/>
              </a:rPr>
              <a:t>production software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000" dirty="0" smtClean="0">
                <a:latin typeface="Trebuchet MS" panose="020B0603020202020204" pitchFamily="34" charset="0"/>
              </a:rPr>
              <a:t>Continued progress in the </a:t>
            </a:r>
            <a:r>
              <a:rPr lang="en-US" sz="2000" dirty="0" smtClean="0">
                <a:latin typeface="Trebuchet MS" panose="020B0603020202020204" pitchFamily="34" charset="0"/>
              </a:rPr>
              <a:t>reduction of </a:t>
            </a:r>
            <a:r>
              <a:rPr lang="en-US" sz="2000" dirty="0" smtClean="0">
                <a:latin typeface="Trebuchet MS" panose="020B0603020202020204" pitchFamily="34" charset="0"/>
              </a:rPr>
              <a:t>production time and </a:t>
            </a:r>
            <a:r>
              <a:rPr lang="en-US" sz="2000" dirty="0" smtClean="0">
                <a:latin typeface="Trebuchet MS" panose="020B0603020202020204" pitchFamily="34" charset="0"/>
              </a:rPr>
              <a:t>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4"/>
          <p:cNvSpPr/>
          <p:nvPr/>
        </p:nvSpPr>
        <p:spPr>
          <a:xfrm>
            <a:off x="6490800" y="182520"/>
            <a:ext cx="2021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Summary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2653" y="1165275"/>
            <a:ext cx="75746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Good progress on tree species mapping and canopy composition/forest type mapping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Running a bit behind on disturbance history mapping (software development delays)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Validation within Maine is ongoing</a:t>
            </a:r>
            <a:endParaRPr lang="en-US" sz="2000" dirty="0" smtClean="0">
              <a:latin typeface="Trebuchet MS" panose="020B0603020202020204" pitchFamily="34" charset="0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2000" dirty="0" smtClean="0">
                <a:latin typeface="Trebuchet MS" panose="020B0603020202020204" pitchFamily="34" charset="0"/>
              </a:rPr>
              <a:t>Validation of 2-stage species mapping and canopy composition mapping is somewhat difficult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2000" dirty="0" smtClean="0">
                <a:latin typeface="Trebuchet MS" panose="020B0603020202020204" pitchFamily="34" charset="0"/>
              </a:rPr>
              <a:t>Developing software to ease validation efforts when extending work to other regions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Years 2-3 to </a:t>
            </a:r>
            <a:r>
              <a:rPr lang="en-US" sz="2000" dirty="0" smtClean="0">
                <a:latin typeface="Trebuchet MS" panose="020B0603020202020204" pitchFamily="34" charset="0"/>
              </a:rPr>
              <a:t>will focus on AGB mapping approaches and multi-regional implementation and validation</a:t>
            </a:r>
            <a:endParaRPr lang="en-US" sz="2000" dirty="0" smtClean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4"/>
          <p:cNvSpPr/>
          <p:nvPr/>
        </p:nvSpPr>
        <p:spPr>
          <a:xfrm>
            <a:off x="5787720" y="182520"/>
            <a:ext cx="2780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Justification</a:t>
            </a:r>
            <a:endParaRPr lang="en-US" sz="1800" b="1" strike="noStrike" spc="-1">
              <a:latin typeface="Arial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22442" y="3513309"/>
            <a:ext cx="4293398" cy="2621429"/>
            <a:chOff x="1139056" y="1631520"/>
            <a:chExt cx="6935754" cy="415935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9056" y="1632240"/>
              <a:ext cx="6865167" cy="4158634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1139056" y="1903445"/>
              <a:ext cx="1194318" cy="1194318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404631" y="3865984"/>
              <a:ext cx="1194318" cy="1194318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771774" y="1631520"/>
              <a:ext cx="1194318" cy="1194318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0492" y="1631520"/>
              <a:ext cx="1194318" cy="1194318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A97CBE3-BF2F-4435-89EE-5E39A1B16386}"/>
              </a:ext>
            </a:extLst>
          </p:cNvPr>
          <p:cNvSpPr txBox="1"/>
          <p:nvPr/>
        </p:nvSpPr>
        <p:spPr>
          <a:xfrm>
            <a:off x="284784" y="725636"/>
            <a:ext cx="8678462" cy="2451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oals:</a:t>
            </a:r>
          </a:p>
          <a:p>
            <a:pPr>
              <a:spcAft>
                <a:spcPts val="1000"/>
              </a:spcAft>
            </a:pPr>
            <a:r>
              <a:rPr lang="en-US" sz="2000" dirty="0" smtClean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High-quality</a:t>
            </a:r>
            <a:r>
              <a:rPr lang="en-US" sz="2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affordable spatial </a:t>
            </a: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20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support data-driven management</a:t>
            </a:r>
            <a:endParaRPr lang="en-US" sz="20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Multi-regional validation of </a:t>
            </a:r>
            <a:r>
              <a:rPr lang="en-US" sz="20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automated machine </a:t>
            </a: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 and </a:t>
            </a:r>
            <a:r>
              <a:rPr lang="en-US" sz="20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geospatial </a:t>
            </a: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processing methods developed at </a:t>
            </a:r>
            <a:r>
              <a:rPr lang="en-US" sz="2000" dirty="0" err="1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UMaine</a:t>
            </a:r>
            <a:endParaRPr lang="en-US" sz="20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10 m species, </a:t>
            </a:r>
            <a:r>
              <a:rPr lang="en-US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composition classes, </a:t>
            </a:r>
            <a:r>
              <a:rPr lang="en-US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disturbance history, and biomass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Algorithms, workflows integrated into high-volume </a:t>
            </a:r>
            <a:r>
              <a:rPr lang="en-US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production software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51EA55-5422-4883-B241-3042E60856A3}"/>
              </a:ext>
            </a:extLst>
          </p:cNvPr>
          <p:cNvSpPr txBox="1"/>
          <p:nvPr/>
        </p:nvSpPr>
        <p:spPr>
          <a:xfrm>
            <a:off x="4894751" y="4253591"/>
            <a:ext cx="44912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rebuchet MS" panose="020B0603020202020204" pitchFamily="34" charset="0"/>
              </a:rPr>
              <a:t>USDA FIA </a:t>
            </a:r>
            <a:r>
              <a:rPr lang="en-US" dirty="0">
                <a:latin typeface="Trebuchet MS" panose="020B0603020202020204" pitchFamily="34" charset="0"/>
              </a:rPr>
              <a:t>and </a:t>
            </a:r>
            <a:r>
              <a:rPr lang="en-US" sz="1800" dirty="0">
                <a:latin typeface="Trebuchet MS" panose="020B0603020202020204" pitchFamily="34" charset="0"/>
              </a:rPr>
              <a:t>NASA Carbon Monitoring System (CMS) data for benchmarking</a:t>
            </a:r>
            <a:endParaRPr lang="en-US" dirty="0">
              <a:latin typeface="Trebuchet MS" panose="020B0603020202020204" pitchFamily="34" charset="0"/>
            </a:endParaRPr>
          </a:p>
          <a:p>
            <a:r>
              <a:rPr lang="en-US" sz="1800" dirty="0">
                <a:latin typeface="Trebuchet MS" panose="020B0603020202020204" pitchFamily="34" charset="0"/>
              </a:rPr>
              <a:t>(CMS 2013, Cohen et al.)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4"/>
          <p:cNvSpPr/>
          <p:nvPr/>
        </p:nvSpPr>
        <p:spPr>
          <a:xfrm>
            <a:off x="5787720" y="182520"/>
            <a:ext cx="2780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Objectives</a:t>
            </a:r>
            <a:endParaRPr lang="en-US" sz="1800" b="1" strike="noStrike" spc="-1" dirty="0"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97CBE3-BF2F-4435-89EE-5E39A1B16386}"/>
              </a:ext>
            </a:extLst>
          </p:cNvPr>
          <p:cNvSpPr txBox="1"/>
          <p:nvPr/>
        </p:nvSpPr>
        <p:spPr>
          <a:xfrm>
            <a:off x="682407" y="1140768"/>
            <a:ext cx="4877145" cy="3990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Year 1 objectives, Maine </a:t>
            </a:r>
            <a:r>
              <a:rPr lang="en-US" sz="2000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trial </a:t>
            </a:r>
            <a:r>
              <a:rPr lang="en-US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en-US" sz="2000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arenR"/>
            </a:pP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and validate maps of tree species relative </a:t>
            </a:r>
            <a:r>
              <a:rPr lang="en-US" sz="20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abundance (% AGB) at 10 </a:t>
            </a: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pixel </a:t>
            </a:r>
            <a:r>
              <a:rPr lang="en-US" sz="20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  <a:endParaRPr lang="en-US" sz="20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Sentinel + Landsat integration </a:t>
            </a:r>
            <a:endParaRPr lang="en-US" sz="2000" dirty="0" smtClean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1000"/>
              </a:spcAft>
              <a:buFont typeface="+mj-lt"/>
              <a:buAutoNum type="alphaLcParenR"/>
            </a:pP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wo-stage </a:t>
            </a: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species </a:t>
            </a:r>
            <a:r>
              <a:rPr lang="en-US" sz="20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occurrence, abundance </a:t>
            </a: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arenR"/>
            </a:pP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Pool </a:t>
            </a:r>
            <a:r>
              <a:rPr lang="en-US" sz="20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species </a:t>
            </a: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predictions into </a:t>
            </a:r>
            <a:r>
              <a:rPr lang="en-US" sz="20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canopy </a:t>
            </a: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composition </a:t>
            </a:r>
            <a:r>
              <a:rPr lang="en-US" sz="20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  <a:endParaRPr lang="en-US" sz="20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000"/>
              </a:spcAft>
              <a:buFont typeface="+mj-lt"/>
              <a:buAutoNum type="arabicParenR"/>
            </a:pP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and validate annual time series of forest </a:t>
            </a:r>
            <a:r>
              <a:rPr lang="en-US" sz="20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disturbance</a:t>
            </a:r>
            <a:endParaRPr lang="en-US" sz="20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6561" y="1687085"/>
            <a:ext cx="2819159" cy="28982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84759" y="2126836"/>
            <a:ext cx="1417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7 million acre trial area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923925" y="-28575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923925" y="657225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4"/>
          <p:cNvSpPr/>
          <p:nvPr/>
        </p:nvSpPr>
        <p:spPr>
          <a:xfrm>
            <a:off x="6540840" y="182520"/>
            <a:ext cx="2030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Methods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0033" y="677901"/>
            <a:ext cx="2231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262626"/>
                </a:solidFill>
                <a:latin typeface="Calibri" panose="020F0502020204030204"/>
              </a:rPr>
              <a:t>XGBoost</a:t>
            </a:r>
            <a:r>
              <a:rPr lang="en-US" b="1" dirty="0">
                <a:solidFill>
                  <a:srgbClr val="262626"/>
                </a:solidFill>
                <a:latin typeface="Calibri" panose="020F0502020204030204"/>
              </a:rPr>
              <a:t> gradient boosting algorithm</a:t>
            </a:r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170052" y="1440103"/>
            <a:ext cx="3786228" cy="4556375"/>
            <a:chOff x="157691" y="1395462"/>
            <a:chExt cx="4264148" cy="5062639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" contrast="-1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691" y="1395462"/>
              <a:ext cx="4178326" cy="4994622"/>
            </a:xfrm>
            <a:prstGeom prst="rect">
              <a:avLst/>
            </a:prstGeom>
            <a:ln w="12700">
              <a:solidFill>
                <a:srgbClr val="262626"/>
              </a:solidFill>
            </a:ln>
          </p:spPr>
        </p:pic>
        <p:grpSp>
          <p:nvGrpSpPr>
            <p:cNvPr id="27" name="Group 26"/>
            <p:cNvGrpSpPr/>
            <p:nvPr/>
          </p:nvGrpSpPr>
          <p:grpSpPr>
            <a:xfrm>
              <a:off x="1513549" y="4311793"/>
              <a:ext cx="2908290" cy="2146308"/>
              <a:chOff x="1839067" y="3983396"/>
              <a:chExt cx="2908290" cy="2146308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802"/>
              <a:stretch/>
            </p:blipFill>
            <p:spPr>
              <a:xfrm>
                <a:off x="1839067" y="3983396"/>
                <a:ext cx="2908290" cy="214630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124928"/>
                </a:solidFill>
              </a:ln>
            </p:spPr>
          </p:pic>
          <p:cxnSp>
            <p:nvCxnSpPr>
              <p:cNvPr id="29" name="Straight Connector 28"/>
              <p:cNvCxnSpPr/>
              <p:nvPr/>
            </p:nvCxnSpPr>
            <p:spPr>
              <a:xfrm flipV="1">
                <a:off x="2289757" y="4041372"/>
                <a:ext cx="2377440" cy="1263789"/>
              </a:xfrm>
              <a:prstGeom prst="line">
                <a:avLst/>
              </a:prstGeom>
              <a:noFill/>
              <a:ln w="38100" cap="flat" cmpd="sng" algn="ctr">
                <a:solidFill>
                  <a:srgbClr val="0066B2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2308807" y="4646770"/>
                <a:ext cx="2377440" cy="545810"/>
              </a:xfrm>
              <a:prstGeom prst="line">
                <a:avLst/>
              </a:prstGeom>
              <a:noFill/>
              <a:ln w="38100" cap="flat" cmpd="sng" algn="ctr">
                <a:solidFill>
                  <a:srgbClr val="ED7D31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5217931" y="1441434"/>
            <a:ext cx="3837546" cy="4553712"/>
            <a:chOff x="7738707" y="1398246"/>
            <a:chExt cx="4261741" cy="5057071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" contrast="-1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707" y="1398246"/>
              <a:ext cx="4174091" cy="4995111"/>
            </a:xfrm>
            <a:prstGeom prst="rect">
              <a:avLst/>
            </a:prstGeom>
            <a:ln w="12700">
              <a:solidFill>
                <a:srgbClr val="262626"/>
              </a:solidFill>
            </a:ln>
          </p:spPr>
        </p:pic>
        <p:grpSp>
          <p:nvGrpSpPr>
            <p:cNvPr id="34" name="Group 33"/>
            <p:cNvGrpSpPr/>
            <p:nvPr/>
          </p:nvGrpSpPr>
          <p:grpSpPr>
            <a:xfrm>
              <a:off x="9092158" y="4324735"/>
              <a:ext cx="2908290" cy="2130582"/>
              <a:chOff x="6001344" y="4124083"/>
              <a:chExt cx="2908290" cy="2130582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470"/>
              <a:stretch/>
            </p:blipFill>
            <p:spPr>
              <a:xfrm>
                <a:off x="6001344" y="4124083"/>
                <a:ext cx="2908290" cy="213058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124928"/>
                </a:solidFill>
              </a:ln>
            </p:spPr>
          </p:pic>
          <p:cxnSp>
            <p:nvCxnSpPr>
              <p:cNvPr id="36" name="Straight Connector 35"/>
              <p:cNvCxnSpPr/>
              <p:nvPr/>
            </p:nvCxnSpPr>
            <p:spPr>
              <a:xfrm flipV="1">
                <a:off x="6460373" y="4168426"/>
                <a:ext cx="2377440" cy="1257739"/>
              </a:xfrm>
              <a:prstGeom prst="line">
                <a:avLst/>
              </a:prstGeom>
              <a:noFill/>
              <a:ln w="38100" cap="flat" cmpd="sng" algn="ctr">
                <a:solidFill>
                  <a:srgbClr val="0066B2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6460373" y="4334294"/>
                <a:ext cx="2384829" cy="1101396"/>
              </a:xfrm>
              <a:prstGeom prst="line">
                <a:avLst/>
              </a:prstGeom>
              <a:noFill/>
              <a:ln w="38100" cap="flat" cmpd="sng" algn="ctr">
                <a:solidFill>
                  <a:srgbClr val="ED7D31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22" name="TextBox 21"/>
          <p:cNvSpPr txBox="1"/>
          <p:nvPr/>
        </p:nvSpPr>
        <p:spPr>
          <a:xfrm>
            <a:off x="135925" y="1486659"/>
            <a:ext cx="2566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62626"/>
                </a:solidFill>
                <a:latin typeface="Calibri" panose="020F0502020204030204"/>
              </a:rPr>
              <a:t>Balsam fir, % biomass</a:t>
            </a:r>
          </a:p>
        </p:txBody>
      </p:sp>
      <p:sp>
        <p:nvSpPr>
          <p:cNvPr id="3" name="Rectangle 2"/>
          <p:cNvSpPr/>
          <p:nvPr/>
        </p:nvSpPr>
        <p:spPr>
          <a:xfrm>
            <a:off x="3336323" y="404325"/>
            <a:ext cx="2384854" cy="1767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280272" y="321275"/>
            <a:ext cx="2359578" cy="1880892"/>
            <a:chOff x="2359825" y="2376764"/>
            <a:chExt cx="4240672" cy="3541379"/>
          </a:xfrm>
        </p:grpSpPr>
        <p:sp>
          <p:nvSpPr>
            <p:cNvPr id="7" name="TextBox 6"/>
            <p:cNvSpPr txBox="1"/>
            <p:nvPr/>
          </p:nvSpPr>
          <p:spPr>
            <a:xfrm>
              <a:off x="3660711" y="5281016"/>
              <a:ext cx="1930906" cy="637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" panose="020F0502020204030204"/>
                </a:rPr>
                <a:t>Total Error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1161450" y="3575139"/>
              <a:ext cx="3004909" cy="608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" panose="020F0502020204030204"/>
                </a:rPr>
                <a:t>Systematic Error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016469" y="2680138"/>
              <a:ext cx="0" cy="2522483"/>
            </a:xfrm>
            <a:prstGeom prst="line">
              <a:avLst/>
            </a:prstGeom>
            <a:noFill/>
            <a:ln w="38100" cap="flat" cmpd="sng" algn="ctr">
              <a:solidFill>
                <a:srgbClr val="262626"/>
              </a:solidFill>
              <a:prstDash val="solid"/>
              <a:miter lim="800000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3031211" y="5186857"/>
              <a:ext cx="3569286" cy="15764"/>
            </a:xfrm>
            <a:prstGeom prst="line">
              <a:avLst/>
            </a:prstGeom>
            <a:noFill/>
            <a:ln w="38100" cap="flat" cmpd="sng" algn="ctr">
              <a:solidFill>
                <a:srgbClr val="262626"/>
              </a:solidFill>
              <a:prstDash val="solid"/>
              <a:miter lim="800000"/>
            </a:ln>
            <a:effectLst/>
          </p:spPr>
        </p:cxnSp>
        <p:sp>
          <p:nvSpPr>
            <p:cNvPr id="11" name="Oval 10"/>
            <p:cNvSpPr/>
            <p:nvPr/>
          </p:nvSpPr>
          <p:spPr>
            <a:xfrm>
              <a:off x="3329102" y="3009072"/>
              <a:ext cx="153471" cy="153471"/>
            </a:xfrm>
            <a:prstGeom prst="ellipse">
              <a:avLst/>
            </a:prstGeom>
            <a:solidFill>
              <a:srgbClr val="262626"/>
            </a:solidFill>
            <a:ln w="12700" cap="flat" cmpd="sng" algn="ctr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79AC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531425" y="3285488"/>
              <a:ext cx="153471" cy="153471"/>
            </a:xfrm>
            <a:prstGeom prst="ellipse">
              <a:avLst/>
            </a:prstGeom>
            <a:solidFill>
              <a:srgbClr val="262626"/>
            </a:solidFill>
            <a:ln w="12700" cap="flat" cmpd="sng" algn="ctr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79AC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583976" y="3559304"/>
              <a:ext cx="153471" cy="153471"/>
            </a:xfrm>
            <a:prstGeom prst="ellipse">
              <a:avLst/>
            </a:prstGeom>
            <a:solidFill>
              <a:srgbClr val="262626"/>
            </a:solidFill>
            <a:ln w="12700" cap="flat" cmpd="sng" algn="ctr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79AC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829622" y="3847807"/>
              <a:ext cx="153471" cy="153471"/>
            </a:xfrm>
            <a:prstGeom prst="ellipse">
              <a:avLst/>
            </a:prstGeom>
            <a:solidFill>
              <a:srgbClr val="262626"/>
            </a:solidFill>
            <a:ln w="12700" cap="flat" cmpd="sng" algn="ctr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79AC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071687" y="4159437"/>
              <a:ext cx="153471" cy="153471"/>
            </a:xfrm>
            <a:prstGeom prst="ellipse">
              <a:avLst/>
            </a:prstGeom>
            <a:solidFill>
              <a:srgbClr val="262626"/>
            </a:solidFill>
            <a:ln w="12700" cap="flat" cmpd="sng" algn="ctr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79AC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454244" y="4312908"/>
              <a:ext cx="153471" cy="153471"/>
            </a:xfrm>
            <a:prstGeom prst="ellipse">
              <a:avLst/>
            </a:prstGeom>
            <a:solidFill>
              <a:srgbClr val="262626"/>
            </a:solidFill>
            <a:ln w="12700" cap="flat" cmpd="sng" algn="ctr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79AC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836801" y="4440081"/>
              <a:ext cx="153471" cy="153471"/>
            </a:xfrm>
            <a:prstGeom prst="ellipse">
              <a:avLst/>
            </a:prstGeom>
            <a:solidFill>
              <a:srgbClr val="262626"/>
            </a:solidFill>
            <a:ln w="12700" cap="flat" cmpd="sng" algn="ctr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79AC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858446" y="4712386"/>
              <a:ext cx="153471" cy="153471"/>
            </a:xfrm>
            <a:prstGeom prst="ellipse">
              <a:avLst/>
            </a:prstGeom>
            <a:solidFill>
              <a:srgbClr val="262626"/>
            </a:solidFill>
            <a:ln w="12700" cap="flat" cmpd="sng" algn="ctr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79AC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48694" y="4643708"/>
              <a:ext cx="153471" cy="153471"/>
            </a:xfrm>
            <a:prstGeom prst="ellipse">
              <a:avLst/>
            </a:prstGeom>
            <a:solidFill>
              <a:srgbClr val="262626"/>
            </a:solidFill>
            <a:ln w="12700" cap="flat" cmpd="sng" algn="ctr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79AC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3415861" y="3069021"/>
              <a:ext cx="2543504" cy="1702676"/>
            </a:xfrm>
            <a:custGeom>
              <a:avLst/>
              <a:gdLst>
                <a:gd name="connsiteX0" fmla="*/ 0 w 2543504"/>
                <a:gd name="connsiteY0" fmla="*/ 0 h 1702676"/>
                <a:gd name="connsiteX1" fmla="*/ 178676 w 2543504"/>
                <a:gd name="connsiteY1" fmla="*/ 262758 h 1702676"/>
                <a:gd name="connsiteX2" fmla="*/ 252248 w 2543504"/>
                <a:gd name="connsiteY2" fmla="*/ 567558 h 1702676"/>
                <a:gd name="connsiteX3" fmla="*/ 472966 w 2543504"/>
                <a:gd name="connsiteY3" fmla="*/ 809296 h 1702676"/>
                <a:gd name="connsiteX4" fmla="*/ 725214 w 2543504"/>
                <a:gd name="connsiteY4" fmla="*/ 1156138 h 1702676"/>
                <a:gd name="connsiteX5" fmla="*/ 1103586 w 2543504"/>
                <a:gd name="connsiteY5" fmla="*/ 1313793 h 1702676"/>
                <a:gd name="connsiteX6" fmla="*/ 1492469 w 2543504"/>
                <a:gd name="connsiteY6" fmla="*/ 1429407 h 1702676"/>
                <a:gd name="connsiteX7" fmla="*/ 2028497 w 2543504"/>
                <a:gd name="connsiteY7" fmla="*/ 1639613 h 1702676"/>
                <a:gd name="connsiteX8" fmla="*/ 2543504 w 2543504"/>
                <a:gd name="connsiteY8" fmla="*/ 1702676 h 1702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504" h="1702676">
                  <a:moveTo>
                    <a:pt x="0" y="0"/>
                  </a:moveTo>
                  <a:cubicBezTo>
                    <a:pt x="68317" y="84082"/>
                    <a:pt x="136635" y="168165"/>
                    <a:pt x="178676" y="262758"/>
                  </a:cubicBezTo>
                  <a:cubicBezTo>
                    <a:pt x="220717" y="357351"/>
                    <a:pt x="203200" y="476468"/>
                    <a:pt x="252248" y="567558"/>
                  </a:cubicBezTo>
                  <a:cubicBezTo>
                    <a:pt x="301296" y="658648"/>
                    <a:pt x="394138" y="711199"/>
                    <a:pt x="472966" y="809296"/>
                  </a:cubicBezTo>
                  <a:cubicBezTo>
                    <a:pt x="551794" y="907393"/>
                    <a:pt x="620111" y="1072055"/>
                    <a:pt x="725214" y="1156138"/>
                  </a:cubicBezTo>
                  <a:cubicBezTo>
                    <a:pt x="830317" y="1240221"/>
                    <a:pt x="975710" y="1268248"/>
                    <a:pt x="1103586" y="1313793"/>
                  </a:cubicBezTo>
                  <a:cubicBezTo>
                    <a:pt x="1231462" y="1359338"/>
                    <a:pt x="1338317" y="1375104"/>
                    <a:pt x="1492469" y="1429407"/>
                  </a:cubicBezTo>
                  <a:cubicBezTo>
                    <a:pt x="1646621" y="1483710"/>
                    <a:pt x="1853325" y="1594068"/>
                    <a:pt x="2028497" y="1639613"/>
                  </a:cubicBezTo>
                  <a:cubicBezTo>
                    <a:pt x="2203669" y="1685158"/>
                    <a:pt x="2373586" y="1693917"/>
                    <a:pt x="2543504" y="1702676"/>
                  </a:cubicBezTo>
                </a:path>
              </a:pathLst>
            </a:custGeom>
            <a:noFill/>
            <a:ln w="19050" cap="flat" cmpd="sng" algn="ctr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79AC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3752875" y="589271"/>
            <a:ext cx="220083" cy="220083"/>
          </a:xfrm>
          <a:prstGeom prst="ellipse">
            <a:avLst/>
          </a:prstGeom>
          <a:noFill/>
          <a:ln w="38100" cap="flat" cmpd="sng" algn="ctr">
            <a:solidFill>
              <a:srgbClr val="2626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79AC4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164767" y="1198871"/>
            <a:ext cx="220083" cy="220083"/>
          </a:xfrm>
          <a:prstGeom prst="ellipse">
            <a:avLst/>
          </a:prstGeom>
          <a:noFill/>
          <a:ln w="38100" cap="flat" cmpd="sng" algn="ctr">
            <a:solidFill>
              <a:srgbClr val="2626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79AC4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Arc 41"/>
          <p:cNvSpPr/>
          <p:nvPr/>
        </p:nvSpPr>
        <p:spPr>
          <a:xfrm rot="5400000" flipH="1">
            <a:off x="4442396" y="413809"/>
            <a:ext cx="1523718" cy="1832920"/>
          </a:xfrm>
          <a:prstGeom prst="arc">
            <a:avLst>
              <a:gd name="adj1" fmla="val 16144536"/>
              <a:gd name="adj2" fmla="val 4734954"/>
            </a:avLst>
          </a:prstGeom>
          <a:noFill/>
          <a:ln w="57150" cap="flat" cmpd="sng" algn="ctr">
            <a:solidFill>
              <a:srgbClr val="262626"/>
            </a:solidFill>
            <a:prstDash val="solid"/>
            <a:miter lim="800000"/>
            <a:headEnd type="stealth" w="lg" len="lg"/>
            <a:tailEnd type="none" w="lg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12492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18886" y="677901"/>
            <a:ext cx="282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62626"/>
                </a:solidFill>
                <a:latin typeface="Calibri" panose="020F0502020204030204"/>
              </a:rPr>
              <a:t>Multi-objective machine learning (SVMs)</a:t>
            </a:r>
            <a:endParaRPr lang="en-US" b="1" dirty="0">
              <a:solidFill>
                <a:srgbClr val="262626"/>
              </a:solidFill>
              <a:latin typeface="Calibri" panose="020F0502020204030204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54346" y="1486659"/>
            <a:ext cx="2566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62626"/>
                </a:solidFill>
                <a:latin typeface="Calibri" panose="020F0502020204030204"/>
              </a:rPr>
              <a:t>Balsam fir, % biomass</a:t>
            </a:r>
          </a:p>
        </p:txBody>
      </p:sp>
      <p:sp>
        <p:nvSpPr>
          <p:cNvPr id="23" name="Arc 22"/>
          <p:cNvSpPr/>
          <p:nvPr/>
        </p:nvSpPr>
        <p:spPr>
          <a:xfrm rot="16200000">
            <a:off x="2457539" y="356606"/>
            <a:ext cx="1680244" cy="1238870"/>
          </a:xfrm>
          <a:prstGeom prst="arc">
            <a:avLst>
              <a:gd name="adj1" fmla="val 15682369"/>
              <a:gd name="adj2" fmla="val 2995738"/>
            </a:avLst>
          </a:prstGeom>
          <a:noFill/>
          <a:ln w="57150" cap="flat" cmpd="sng" algn="ctr">
            <a:solidFill>
              <a:srgbClr val="262626"/>
            </a:solidFill>
            <a:prstDash val="solid"/>
            <a:miter lim="800000"/>
            <a:headEnd type="stealth" w="lg" len="lg"/>
            <a:tailEnd type="none" w="lg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12492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76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923925" y="-28575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923925" y="657225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4"/>
          <p:cNvSpPr/>
          <p:nvPr/>
        </p:nvSpPr>
        <p:spPr>
          <a:xfrm>
            <a:off x="6540840" y="182520"/>
            <a:ext cx="2030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Methods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5514" y="636566"/>
            <a:ext cx="7619394" cy="836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 dirty="0" smtClean="0">
                <a:latin typeface="Trebuchet MS" panose="020B0603020202020204" pitchFamily="34" charset="0"/>
              </a:rPr>
              <a:t>Forest change detection and harvest mapping:</a:t>
            </a:r>
            <a:endParaRPr lang="en-US" sz="2000" dirty="0" smtClean="0"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Simultaneous </a:t>
            </a:r>
            <a:r>
              <a:rPr lang="en-US" sz="2000" dirty="0">
                <a:latin typeface="Trebuchet MS" panose="020B0603020202020204" pitchFamily="34" charset="0"/>
              </a:rPr>
              <a:t>minimization of omission </a:t>
            </a:r>
            <a:r>
              <a:rPr lang="en-US" sz="2000" u="sng" dirty="0">
                <a:latin typeface="Trebuchet MS" panose="020B0603020202020204" pitchFamily="34" charset="0"/>
              </a:rPr>
              <a:t>and</a:t>
            </a:r>
            <a:r>
              <a:rPr lang="en-US" sz="2000" dirty="0">
                <a:latin typeface="Trebuchet MS" panose="020B0603020202020204" pitchFamily="34" charset="0"/>
              </a:rPr>
              <a:t> commission error 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FE1CCCD8-1285-4897-BEC8-2A0E567119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43"/>
          <a:stretch/>
        </p:blipFill>
        <p:spPr>
          <a:xfrm>
            <a:off x="6353580" y="3294822"/>
            <a:ext cx="2658167" cy="232202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809839C5-0497-431B-950B-A6C38BC00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76" y="2093628"/>
            <a:ext cx="6010769" cy="3193840"/>
          </a:xfrm>
          <a:prstGeom prst="rect">
            <a:avLst/>
          </a:prstGeom>
        </p:spPr>
      </p:pic>
      <p:sp>
        <p:nvSpPr>
          <p:cNvPr id="62" name="Freeform 17">
            <a:extLst>
              <a:ext uri="{FF2B5EF4-FFF2-40B4-BE49-F238E27FC236}">
                <a16:creationId xmlns:a16="http://schemas.microsoft.com/office/drawing/2014/main" id="{1BD54CA7-2447-4D90-A603-70C3A810765D}"/>
              </a:ext>
            </a:extLst>
          </p:cNvPr>
          <p:cNvSpPr/>
          <p:nvPr/>
        </p:nvSpPr>
        <p:spPr>
          <a:xfrm>
            <a:off x="708911" y="2431084"/>
            <a:ext cx="5346155" cy="84853"/>
          </a:xfrm>
          <a:custGeom>
            <a:avLst/>
            <a:gdLst>
              <a:gd name="connsiteX0" fmla="*/ 0 w 5346155"/>
              <a:gd name="connsiteY0" fmla="*/ 5610 h 145855"/>
              <a:gd name="connsiteX1" fmla="*/ 241222 w 5346155"/>
              <a:gd name="connsiteY1" fmla="*/ 28049 h 145855"/>
              <a:gd name="connsiteX2" fmla="*/ 460005 w 5346155"/>
              <a:gd name="connsiteY2" fmla="*/ 28049 h 145855"/>
              <a:gd name="connsiteX3" fmla="*/ 678788 w 5346155"/>
              <a:gd name="connsiteY3" fmla="*/ 33659 h 145855"/>
              <a:gd name="connsiteX4" fmla="*/ 908790 w 5346155"/>
              <a:gd name="connsiteY4" fmla="*/ 28049 h 145855"/>
              <a:gd name="connsiteX5" fmla="*/ 1127573 w 5346155"/>
              <a:gd name="connsiteY5" fmla="*/ 0 h 145855"/>
              <a:gd name="connsiteX6" fmla="*/ 1346356 w 5346155"/>
              <a:gd name="connsiteY6" fmla="*/ 44879 h 145855"/>
              <a:gd name="connsiteX7" fmla="*/ 1565139 w 5346155"/>
              <a:gd name="connsiteY7" fmla="*/ 67318 h 145855"/>
              <a:gd name="connsiteX8" fmla="*/ 1789531 w 5346155"/>
              <a:gd name="connsiteY8" fmla="*/ 78538 h 145855"/>
              <a:gd name="connsiteX9" fmla="*/ 2013924 w 5346155"/>
              <a:gd name="connsiteY9" fmla="*/ 78538 h 145855"/>
              <a:gd name="connsiteX10" fmla="*/ 2232707 w 5346155"/>
              <a:gd name="connsiteY10" fmla="*/ 39269 h 145855"/>
              <a:gd name="connsiteX11" fmla="*/ 2462709 w 5346155"/>
              <a:gd name="connsiteY11" fmla="*/ 28049 h 145855"/>
              <a:gd name="connsiteX12" fmla="*/ 2670273 w 5346155"/>
              <a:gd name="connsiteY12" fmla="*/ 67318 h 145855"/>
              <a:gd name="connsiteX13" fmla="*/ 2905885 w 5346155"/>
              <a:gd name="connsiteY13" fmla="*/ 33659 h 145855"/>
              <a:gd name="connsiteX14" fmla="*/ 3124668 w 5346155"/>
              <a:gd name="connsiteY14" fmla="*/ 33659 h 145855"/>
              <a:gd name="connsiteX15" fmla="*/ 3354670 w 5346155"/>
              <a:gd name="connsiteY15" fmla="*/ 72928 h 145855"/>
              <a:gd name="connsiteX16" fmla="*/ 3567843 w 5346155"/>
              <a:gd name="connsiteY16" fmla="*/ 50489 h 145855"/>
              <a:gd name="connsiteX17" fmla="*/ 3775406 w 5346155"/>
              <a:gd name="connsiteY17" fmla="*/ 78538 h 145855"/>
              <a:gd name="connsiteX18" fmla="*/ 4005409 w 5346155"/>
              <a:gd name="connsiteY18" fmla="*/ 84147 h 145855"/>
              <a:gd name="connsiteX19" fmla="*/ 4235411 w 5346155"/>
              <a:gd name="connsiteY19" fmla="*/ 95367 h 145855"/>
              <a:gd name="connsiteX20" fmla="*/ 4454194 w 5346155"/>
              <a:gd name="connsiteY20" fmla="*/ 145855 h 145855"/>
              <a:gd name="connsiteX21" fmla="*/ 4684196 w 5346155"/>
              <a:gd name="connsiteY21" fmla="*/ 72928 h 145855"/>
              <a:gd name="connsiteX22" fmla="*/ 4902979 w 5346155"/>
              <a:gd name="connsiteY22" fmla="*/ 100977 h 145855"/>
              <a:gd name="connsiteX23" fmla="*/ 5127372 w 5346155"/>
              <a:gd name="connsiteY23" fmla="*/ 61708 h 145855"/>
              <a:gd name="connsiteX24" fmla="*/ 5346155 w 5346155"/>
              <a:gd name="connsiteY24" fmla="*/ 22439 h 145855"/>
              <a:gd name="connsiteX0" fmla="*/ 0 w 5346155"/>
              <a:gd name="connsiteY0" fmla="*/ 5610 h 145855"/>
              <a:gd name="connsiteX1" fmla="*/ 241222 w 5346155"/>
              <a:gd name="connsiteY1" fmla="*/ 28049 h 145855"/>
              <a:gd name="connsiteX2" fmla="*/ 460005 w 5346155"/>
              <a:gd name="connsiteY2" fmla="*/ 28049 h 145855"/>
              <a:gd name="connsiteX3" fmla="*/ 690007 w 5346155"/>
              <a:gd name="connsiteY3" fmla="*/ 78538 h 145855"/>
              <a:gd name="connsiteX4" fmla="*/ 908790 w 5346155"/>
              <a:gd name="connsiteY4" fmla="*/ 28049 h 145855"/>
              <a:gd name="connsiteX5" fmla="*/ 1127573 w 5346155"/>
              <a:gd name="connsiteY5" fmla="*/ 0 h 145855"/>
              <a:gd name="connsiteX6" fmla="*/ 1346356 w 5346155"/>
              <a:gd name="connsiteY6" fmla="*/ 44879 h 145855"/>
              <a:gd name="connsiteX7" fmla="*/ 1565139 w 5346155"/>
              <a:gd name="connsiteY7" fmla="*/ 67318 h 145855"/>
              <a:gd name="connsiteX8" fmla="*/ 1789531 w 5346155"/>
              <a:gd name="connsiteY8" fmla="*/ 78538 h 145855"/>
              <a:gd name="connsiteX9" fmla="*/ 2013924 w 5346155"/>
              <a:gd name="connsiteY9" fmla="*/ 78538 h 145855"/>
              <a:gd name="connsiteX10" fmla="*/ 2232707 w 5346155"/>
              <a:gd name="connsiteY10" fmla="*/ 39269 h 145855"/>
              <a:gd name="connsiteX11" fmla="*/ 2462709 w 5346155"/>
              <a:gd name="connsiteY11" fmla="*/ 28049 h 145855"/>
              <a:gd name="connsiteX12" fmla="*/ 2670273 w 5346155"/>
              <a:gd name="connsiteY12" fmla="*/ 67318 h 145855"/>
              <a:gd name="connsiteX13" fmla="*/ 2905885 w 5346155"/>
              <a:gd name="connsiteY13" fmla="*/ 33659 h 145855"/>
              <a:gd name="connsiteX14" fmla="*/ 3124668 w 5346155"/>
              <a:gd name="connsiteY14" fmla="*/ 33659 h 145855"/>
              <a:gd name="connsiteX15" fmla="*/ 3354670 w 5346155"/>
              <a:gd name="connsiteY15" fmla="*/ 72928 h 145855"/>
              <a:gd name="connsiteX16" fmla="*/ 3567843 w 5346155"/>
              <a:gd name="connsiteY16" fmla="*/ 50489 h 145855"/>
              <a:gd name="connsiteX17" fmla="*/ 3775406 w 5346155"/>
              <a:gd name="connsiteY17" fmla="*/ 78538 h 145855"/>
              <a:gd name="connsiteX18" fmla="*/ 4005409 w 5346155"/>
              <a:gd name="connsiteY18" fmla="*/ 84147 h 145855"/>
              <a:gd name="connsiteX19" fmla="*/ 4235411 w 5346155"/>
              <a:gd name="connsiteY19" fmla="*/ 95367 h 145855"/>
              <a:gd name="connsiteX20" fmla="*/ 4454194 w 5346155"/>
              <a:gd name="connsiteY20" fmla="*/ 145855 h 145855"/>
              <a:gd name="connsiteX21" fmla="*/ 4684196 w 5346155"/>
              <a:gd name="connsiteY21" fmla="*/ 72928 h 145855"/>
              <a:gd name="connsiteX22" fmla="*/ 4902979 w 5346155"/>
              <a:gd name="connsiteY22" fmla="*/ 100977 h 145855"/>
              <a:gd name="connsiteX23" fmla="*/ 5127372 w 5346155"/>
              <a:gd name="connsiteY23" fmla="*/ 61708 h 145855"/>
              <a:gd name="connsiteX24" fmla="*/ 5346155 w 5346155"/>
              <a:gd name="connsiteY24" fmla="*/ 22439 h 145855"/>
              <a:gd name="connsiteX0" fmla="*/ 0 w 5346155"/>
              <a:gd name="connsiteY0" fmla="*/ 5610 h 145855"/>
              <a:gd name="connsiteX1" fmla="*/ 241222 w 5346155"/>
              <a:gd name="connsiteY1" fmla="*/ 28049 h 145855"/>
              <a:gd name="connsiteX2" fmla="*/ 460005 w 5346155"/>
              <a:gd name="connsiteY2" fmla="*/ 28049 h 145855"/>
              <a:gd name="connsiteX3" fmla="*/ 673177 w 5346155"/>
              <a:gd name="connsiteY3" fmla="*/ 61709 h 145855"/>
              <a:gd name="connsiteX4" fmla="*/ 908790 w 5346155"/>
              <a:gd name="connsiteY4" fmla="*/ 28049 h 145855"/>
              <a:gd name="connsiteX5" fmla="*/ 1127573 w 5346155"/>
              <a:gd name="connsiteY5" fmla="*/ 0 h 145855"/>
              <a:gd name="connsiteX6" fmla="*/ 1346356 w 5346155"/>
              <a:gd name="connsiteY6" fmla="*/ 44879 h 145855"/>
              <a:gd name="connsiteX7" fmla="*/ 1565139 w 5346155"/>
              <a:gd name="connsiteY7" fmla="*/ 67318 h 145855"/>
              <a:gd name="connsiteX8" fmla="*/ 1789531 w 5346155"/>
              <a:gd name="connsiteY8" fmla="*/ 78538 h 145855"/>
              <a:gd name="connsiteX9" fmla="*/ 2013924 w 5346155"/>
              <a:gd name="connsiteY9" fmla="*/ 78538 h 145855"/>
              <a:gd name="connsiteX10" fmla="*/ 2232707 w 5346155"/>
              <a:gd name="connsiteY10" fmla="*/ 39269 h 145855"/>
              <a:gd name="connsiteX11" fmla="*/ 2462709 w 5346155"/>
              <a:gd name="connsiteY11" fmla="*/ 28049 h 145855"/>
              <a:gd name="connsiteX12" fmla="*/ 2670273 w 5346155"/>
              <a:gd name="connsiteY12" fmla="*/ 67318 h 145855"/>
              <a:gd name="connsiteX13" fmla="*/ 2905885 w 5346155"/>
              <a:gd name="connsiteY13" fmla="*/ 33659 h 145855"/>
              <a:gd name="connsiteX14" fmla="*/ 3124668 w 5346155"/>
              <a:gd name="connsiteY14" fmla="*/ 33659 h 145855"/>
              <a:gd name="connsiteX15" fmla="*/ 3354670 w 5346155"/>
              <a:gd name="connsiteY15" fmla="*/ 72928 h 145855"/>
              <a:gd name="connsiteX16" fmla="*/ 3567843 w 5346155"/>
              <a:gd name="connsiteY16" fmla="*/ 50489 h 145855"/>
              <a:gd name="connsiteX17" fmla="*/ 3775406 w 5346155"/>
              <a:gd name="connsiteY17" fmla="*/ 78538 h 145855"/>
              <a:gd name="connsiteX18" fmla="*/ 4005409 w 5346155"/>
              <a:gd name="connsiteY18" fmla="*/ 84147 h 145855"/>
              <a:gd name="connsiteX19" fmla="*/ 4235411 w 5346155"/>
              <a:gd name="connsiteY19" fmla="*/ 95367 h 145855"/>
              <a:gd name="connsiteX20" fmla="*/ 4454194 w 5346155"/>
              <a:gd name="connsiteY20" fmla="*/ 145855 h 145855"/>
              <a:gd name="connsiteX21" fmla="*/ 4684196 w 5346155"/>
              <a:gd name="connsiteY21" fmla="*/ 72928 h 145855"/>
              <a:gd name="connsiteX22" fmla="*/ 4902979 w 5346155"/>
              <a:gd name="connsiteY22" fmla="*/ 100977 h 145855"/>
              <a:gd name="connsiteX23" fmla="*/ 5127372 w 5346155"/>
              <a:gd name="connsiteY23" fmla="*/ 61708 h 145855"/>
              <a:gd name="connsiteX24" fmla="*/ 5346155 w 5346155"/>
              <a:gd name="connsiteY24" fmla="*/ 22439 h 145855"/>
              <a:gd name="connsiteX0" fmla="*/ 0 w 5346155"/>
              <a:gd name="connsiteY0" fmla="*/ 5610 h 145855"/>
              <a:gd name="connsiteX1" fmla="*/ 241222 w 5346155"/>
              <a:gd name="connsiteY1" fmla="*/ 28049 h 145855"/>
              <a:gd name="connsiteX2" fmla="*/ 460005 w 5346155"/>
              <a:gd name="connsiteY2" fmla="*/ 28049 h 145855"/>
              <a:gd name="connsiteX3" fmla="*/ 673177 w 5346155"/>
              <a:gd name="connsiteY3" fmla="*/ 61709 h 145855"/>
              <a:gd name="connsiteX4" fmla="*/ 908790 w 5346155"/>
              <a:gd name="connsiteY4" fmla="*/ 28049 h 145855"/>
              <a:gd name="connsiteX5" fmla="*/ 1127573 w 5346155"/>
              <a:gd name="connsiteY5" fmla="*/ 0 h 145855"/>
              <a:gd name="connsiteX6" fmla="*/ 1346356 w 5346155"/>
              <a:gd name="connsiteY6" fmla="*/ 44879 h 145855"/>
              <a:gd name="connsiteX7" fmla="*/ 1565139 w 5346155"/>
              <a:gd name="connsiteY7" fmla="*/ 67318 h 145855"/>
              <a:gd name="connsiteX8" fmla="*/ 1789531 w 5346155"/>
              <a:gd name="connsiteY8" fmla="*/ 78538 h 145855"/>
              <a:gd name="connsiteX9" fmla="*/ 2013924 w 5346155"/>
              <a:gd name="connsiteY9" fmla="*/ 78538 h 145855"/>
              <a:gd name="connsiteX10" fmla="*/ 2232707 w 5346155"/>
              <a:gd name="connsiteY10" fmla="*/ 61708 h 145855"/>
              <a:gd name="connsiteX11" fmla="*/ 2462709 w 5346155"/>
              <a:gd name="connsiteY11" fmla="*/ 28049 h 145855"/>
              <a:gd name="connsiteX12" fmla="*/ 2670273 w 5346155"/>
              <a:gd name="connsiteY12" fmla="*/ 67318 h 145855"/>
              <a:gd name="connsiteX13" fmla="*/ 2905885 w 5346155"/>
              <a:gd name="connsiteY13" fmla="*/ 33659 h 145855"/>
              <a:gd name="connsiteX14" fmla="*/ 3124668 w 5346155"/>
              <a:gd name="connsiteY14" fmla="*/ 33659 h 145855"/>
              <a:gd name="connsiteX15" fmla="*/ 3354670 w 5346155"/>
              <a:gd name="connsiteY15" fmla="*/ 72928 h 145855"/>
              <a:gd name="connsiteX16" fmla="*/ 3567843 w 5346155"/>
              <a:gd name="connsiteY16" fmla="*/ 50489 h 145855"/>
              <a:gd name="connsiteX17" fmla="*/ 3775406 w 5346155"/>
              <a:gd name="connsiteY17" fmla="*/ 78538 h 145855"/>
              <a:gd name="connsiteX18" fmla="*/ 4005409 w 5346155"/>
              <a:gd name="connsiteY18" fmla="*/ 84147 h 145855"/>
              <a:gd name="connsiteX19" fmla="*/ 4235411 w 5346155"/>
              <a:gd name="connsiteY19" fmla="*/ 95367 h 145855"/>
              <a:gd name="connsiteX20" fmla="*/ 4454194 w 5346155"/>
              <a:gd name="connsiteY20" fmla="*/ 145855 h 145855"/>
              <a:gd name="connsiteX21" fmla="*/ 4684196 w 5346155"/>
              <a:gd name="connsiteY21" fmla="*/ 72928 h 145855"/>
              <a:gd name="connsiteX22" fmla="*/ 4902979 w 5346155"/>
              <a:gd name="connsiteY22" fmla="*/ 100977 h 145855"/>
              <a:gd name="connsiteX23" fmla="*/ 5127372 w 5346155"/>
              <a:gd name="connsiteY23" fmla="*/ 61708 h 145855"/>
              <a:gd name="connsiteX24" fmla="*/ 5346155 w 5346155"/>
              <a:gd name="connsiteY24" fmla="*/ 22439 h 145855"/>
              <a:gd name="connsiteX0" fmla="*/ 0 w 5346155"/>
              <a:gd name="connsiteY0" fmla="*/ 5610 h 145855"/>
              <a:gd name="connsiteX1" fmla="*/ 241222 w 5346155"/>
              <a:gd name="connsiteY1" fmla="*/ 28049 h 145855"/>
              <a:gd name="connsiteX2" fmla="*/ 460005 w 5346155"/>
              <a:gd name="connsiteY2" fmla="*/ 28049 h 145855"/>
              <a:gd name="connsiteX3" fmla="*/ 673177 w 5346155"/>
              <a:gd name="connsiteY3" fmla="*/ 61709 h 145855"/>
              <a:gd name="connsiteX4" fmla="*/ 908790 w 5346155"/>
              <a:gd name="connsiteY4" fmla="*/ 28049 h 145855"/>
              <a:gd name="connsiteX5" fmla="*/ 1127573 w 5346155"/>
              <a:gd name="connsiteY5" fmla="*/ 0 h 145855"/>
              <a:gd name="connsiteX6" fmla="*/ 1346356 w 5346155"/>
              <a:gd name="connsiteY6" fmla="*/ 44879 h 145855"/>
              <a:gd name="connsiteX7" fmla="*/ 1565139 w 5346155"/>
              <a:gd name="connsiteY7" fmla="*/ 67318 h 145855"/>
              <a:gd name="connsiteX8" fmla="*/ 1789531 w 5346155"/>
              <a:gd name="connsiteY8" fmla="*/ 78538 h 145855"/>
              <a:gd name="connsiteX9" fmla="*/ 2013924 w 5346155"/>
              <a:gd name="connsiteY9" fmla="*/ 78538 h 145855"/>
              <a:gd name="connsiteX10" fmla="*/ 2232707 w 5346155"/>
              <a:gd name="connsiteY10" fmla="*/ 61708 h 145855"/>
              <a:gd name="connsiteX11" fmla="*/ 2462709 w 5346155"/>
              <a:gd name="connsiteY11" fmla="*/ 28049 h 145855"/>
              <a:gd name="connsiteX12" fmla="*/ 2664663 w 5346155"/>
              <a:gd name="connsiteY12" fmla="*/ 100977 h 145855"/>
              <a:gd name="connsiteX13" fmla="*/ 2905885 w 5346155"/>
              <a:gd name="connsiteY13" fmla="*/ 33659 h 145855"/>
              <a:gd name="connsiteX14" fmla="*/ 3124668 w 5346155"/>
              <a:gd name="connsiteY14" fmla="*/ 33659 h 145855"/>
              <a:gd name="connsiteX15" fmla="*/ 3354670 w 5346155"/>
              <a:gd name="connsiteY15" fmla="*/ 72928 h 145855"/>
              <a:gd name="connsiteX16" fmla="*/ 3567843 w 5346155"/>
              <a:gd name="connsiteY16" fmla="*/ 50489 h 145855"/>
              <a:gd name="connsiteX17" fmla="*/ 3775406 w 5346155"/>
              <a:gd name="connsiteY17" fmla="*/ 78538 h 145855"/>
              <a:gd name="connsiteX18" fmla="*/ 4005409 w 5346155"/>
              <a:gd name="connsiteY18" fmla="*/ 84147 h 145855"/>
              <a:gd name="connsiteX19" fmla="*/ 4235411 w 5346155"/>
              <a:gd name="connsiteY19" fmla="*/ 95367 h 145855"/>
              <a:gd name="connsiteX20" fmla="*/ 4454194 w 5346155"/>
              <a:gd name="connsiteY20" fmla="*/ 145855 h 145855"/>
              <a:gd name="connsiteX21" fmla="*/ 4684196 w 5346155"/>
              <a:gd name="connsiteY21" fmla="*/ 72928 h 145855"/>
              <a:gd name="connsiteX22" fmla="*/ 4902979 w 5346155"/>
              <a:gd name="connsiteY22" fmla="*/ 100977 h 145855"/>
              <a:gd name="connsiteX23" fmla="*/ 5127372 w 5346155"/>
              <a:gd name="connsiteY23" fmla="*/ 61708 h 145855"/>
              <a:gd name="connsiteX24" fmla="*/ 5346155 w 5346155"/>
              <a:gd name="connsiteY24" fmla="*/ 22439 h 145855"/>
              <a:gd name="connsiteX0" fmla="*/ 0 w 5346155"/>
              <a:gd name="connsiteY0" fmla="*/ 5610 h 145855"/>
              <a:gd name="connsiteX1" fmla="*/ 241222 w 5346155"/>
              <a:gd name="connsiteY1" fmla="*/ 28049 h 145855"/>
              <a:gd name="connsiteX2" fmla="*/ 460005 w 5346155"/>
              <a:gd name="connsiteY2" fmla="*/ 28049 h 145855"/>
              <a:gd name="connsiteX3" fmla="*/ 673177 w 5346155"/>
              <a:gd name="connsiteY3" fmla="*/ 61709 h 145855"/>
              <a:gd name="connsiteX4" fmla="*/ 908790 w 5346155"/>
              <a:gd name="connsiteY4" fmla="*/ 28049 h 145855"/>
              <a:gd name="connsiteX5" fmla="*/ 1127573 w 5346155"/>
              <a:gd name="connsiteY5" fmla="*/ 0 h 145855"/>
              <a:gd name="connsiteX6" fmla="*/ 1346356 w 5346155"/>
              <a:gd name="connsiteY6" fmla="*/ 44879 h 145855"/>
              <a:gd name="connsiteX7" fmla="*/ 1565139 w 5346155"/>
              <a:gd name="connsiteY7" fmla="*/ 67318 h 145855"/>
              <a:gd name="connsiteX8" fmla="*/ 1789531 w 5346155"/>
              <a:gd name="connsiteY8" fmla="*/ 78538 h 145855"/>
              <a:gd name="connsiteX9" fmla="*/ 2013924 w 5346155"/>
              <a:gd name="connsiteY9" fmla="*/ 78538 h 145855"/>
              <a:gd name="connsiteX10" fmla="*/ 2232707 w 5346155"/>
              <a:gd name="connsiteY10" fmla="*/ 61708 h 145855"/>
              <a:gd name="connsiteX11" fmla="*/ 2462709 w 5346155"/>
              <a:gd name="connsiteY11" fmla="*/ 28049 h 145855"/>
              <a:gd name="connsiteX12" fmla="*/ 2664663 w 5346155"/>
              <a:gd name="connsiteY12" fmla="*/ 100977 h 145855"/>
              <a:gd name="connsiteX13" fmla="*/ 2905885 w 5346155"/>
              <a:gd name="connsiteY13" fmla="*/ 33659 h 145855"/>
              <a:gd name="connsiteX14" fmla="*/ 3113448 w 5346155"/>
              <a:gd name="connsiteY14" fmla="*/ 56098 h 145855"/>
              <a:gd name="connsiteX15" fmla="*/ 3354670 w 5346155"/>
              <a:gd name="connsiteY15" fmla="*/ 72928 h 145855"/>
              <a:gd name="connsiteX16" fmla="*/ 3567843 w 5346155"/>
              <a:gd name="connsiteY16" fmla="*/ 50489 h 145855"/>
              <a:gd name="connsiteX17" fmla="*/ 3775406 w 5346155"/>
              <a:gd name="connsiteY17" fmla="*/ 78538 h 145855"/>
              <a:gd name="connsiteX18" fmla="*/ 4005409 w 5346155"/>
              <a:gd name="connsiteY18" fmla="*/ 84147 h 145855"/>
              <a:gd name="connsiteX19" fmla="*/ 4235411 w 5346155"/>
              <a:gd name="connsiteY19" fmla="*/ 95367 h 145855"/>
              <a:gd name="connsiteX20" fmla="*/ 4454194 w 5346155"/>
              <a:gd name="connsiteY20" fmla="*/ 145855 h 145855"/>
              <a:gd name="connsiteX21" fmla="*/ 4684196 w 5346155"/>
              <a:gd name="connsiteY21" fmla="*/ 72928 h 145855"/>
              <a:gd name="connsiteX22" fmla="*/ 4902979 w 5346155"/>
              <a:gd name="connsiteY22" fmla="*/ 100977 h 145855"/>
              <a:gd name="connsiteX23" fmla="*/ 5127372 w 5346155"/>
              <a:gd name="connsiteY23" fmla="*/ 61708 h 145855"/>
              <a:gd name="connsiteX24" fmla="*/ 5346155 w 5346155"/>
              <a:gd name="connsiteY24" fmla="*/ 22439 h 145855"/>
              <a:gd name="connsiteX0" fmla="*/ 0 w 5346155"/>
              <a:gd name="connsiteY0" fmla="*/ 5610 h 145855"/>
              <a:gd name="connsiteX1" fmla="*/ 241222 w 5346155"/>
              <a:gd name="connsiteY1" fmla="*/ 28049 h 145855"/>
              <a:gd name="connsiteX2" fmla="*/ 460005 w 5346155"/>
              <a:gd name="connsiteY2" fmla="*/ 28049 h 145855"/>
              <a:gd name="connsiteX3" fmla="*/ 673177 w 5346155"/>
              <a:gd name="connsiteY3" fmla="*/ 61709 h 145855"/>
              <a:gd name="connsiteX4" fmla="*/ 908790 w 5346155"/>
              <a:gd name="connsiteY4" fmla="*/ 28049 h 145855"/>
              <a:gd name="connsiteX5" fmla="*/ 1127573 w 5346155"/>
              <a:gd name="connsiteY5" fmla="*/ 0 h 145855"/>
              <a:gd name="connsiteX6" fmla="*/ 1346356 w 5346155"/>
              <a:gd name="connsiteY6" fmla="*/ 44879 h 145855"/>
              <a:gd name="connsiteX7" fmla="*/ 1565139 w 5346155"/>
              <a:gd name="connsiteY7" fmla="*/ 67318 h 145855"/>
              <a:gd name="connsiteX8" fmla="*/ 1789531 w 5346155"/>
              <a:gd name="connsiteY8" fmla="*/ 78538 h 145855"/>
              <a:gd name="connsiteX9" fmla="*/ 2013924 w 5346155"/>
              <a:gd name="connsiteY9" fmla="*/ 78538 h 145855"/>
              <a:gd name="connsiteX10" fmla="*/ 2232707 w 5346155"/>
              <a:gd name="connsiteY10" fmla="*/ 61708 h 145855"/>
              <a:gd name="connsiteX11" fmla="*/ 2462709 w 5346155"/>
              <a:gd name="connsiteY11" fmla="*/ 28049 h 145855"/>
              <a:gd name="connsiteX12" fmla="*/ 2664663 w 5346155"/>
              <a:gd name="connsiteY12" fmla="*/ 100977 h 145855"/>
              <a:gd name="connsiteX13" fmla="*/ 2905885 w 5346155"/>
              <a:gd name="connsiteY13" fmla="*/ 33659 h 145855"/>
              <a:gd name="connsiteX14" fmla="*/ 3113448 w 5346155"/>
              <a:gd name="connsiteY14" fmla="*/ 56098 h 145855"/>
              <a:gd name="connsiteX15" fmla="*/ 3354670 w 5346155"/>
              <a:gd name="connsiteY15" fmla="*/ 72928 h 145855"/>
              <a:gd name="connsiteX16" fmla="*/ 3573453 w 5346155"/>
              <a:gd name="connsiteY16" fmla="*/ 61709 h 145855"/>
              <a:gd name="connsiteX17" fmla="*/ 3775406 w 5346155"/>
              <a:gd name="connsiteY17" fmla="*/ 78538 h 145855"/>
              <a:gd name="connsiteX18" fmla="*/ 4005409 w 5346155"/>
              <a:gd name="connsiteY18" fmla="*/ 84147 h 145855"/>
              <a:gd name="connsiteX19" fmla="*/ 4235411 w 5346155"/>
              <a:gd name="connsiteY19" fmla="*/ 95367 h 145855"/>
              <a:gd name="connsiteX20" fmla="*/ 4454194 w 5346155"/>
              <a:gd name="connsiteY20" fmla="*/ 145855 h 145855"/>
              <a:gd name="connsiteX21" fmla="*/ 4684196 w 5346155"/>
              <a:gd name="connsiteY21" fmla="*/ 72928 h 145855"/>
              <a:gd name="connsiteX22" fmla="*/ 4902979 w 5346155"/>
              <a:gd name="connsiteY22" fmla="*/ 100977 h 145855"/>
              <a:gd name="connsiteX23" fmla="*/ 5127372 w 5346155"/>
              <a:gd name="connsiteY23" fmla="*/ 61708 h 145855"/>
              <a:gd name="connsiteX24" fmla="*/ 5346155 w 5346155"/>
              <a:gd name="connsiteY24" fmla="*/ 22439 h 145855"/>
              <a:gd name="connsiteX0" fmla="*/ 0 w 5346155"/>
              <a:gd name="connsiteY0" fmla="*/ 5610 h 145855"/>
              <a:gd name="connsiteX1" fmla="*/ 241222 w 5346155"/>
              <a:gd name="connsiteY1" fmla="*/ 28049 h 145855"/>
              <a:gd name="connsiteX2" fmla="*/ 460005 w 5346155"/>
              <a:gd name="connsiteY2" fmla="*/ 28049 h 145855"/>
              <a:gd name="connsiteX3" fmla="*/ 673177 w 5346155"/>
              <a:gd name="connsiteY3" fmla="*/ 61709 h 145855"/>
              <a:gd name="connsiteX4" fmla="*/ 908790 w 5346155"/>
              <a:gd name="connsiteY4" fmla="*/ 28049 h 145855"/>
              <a:gd name="connsiteX5" fmla="*/ 1127573 w 5346155"/>
              <a:gd name="connsiteY5" fmla="*/ 0 h 145855"/>
              <a:gd name="connsiteX6" fmla="*/ 1346356 w 5346155"/>
              <a:gd name="connsiteY6" fmla="*/ 44879 h 145855"/>
              <a:gd name="connsiteX7" fmla="*/ 1565139 w 5346155"/>
              <a:gd name="connsiteY7" fmla="*/ 67318 h 145855"/>
              <a:gd name="connsiteX8" fmla="*/ 1789531 w 5346155"/>
              <a:gd name="connsiteY8" fmla="*/ 78538 h 145855"/>
              <a:gd name="connsiteX9" fmla="*/ 2013924 w 5346155"/>
              <a:gd name="connsiteY9" fmla="*/ 78538 h 145855"/>
              <a:gd name="connsiteX10" fmla="*/ 2232707 w 5346155"/>
              <a:gd name="connsiteY10" fmla="*/ 61708 h 145855"/>
              <a:gd name="connsiteX11" fmla="*/ 2462709 w 5346155"/>
              <a:gd name="connsiteY11" fmla="*/ 28049 h 145855"/>
              <a:gd name="connsiteX12" fmla="*/ 2664663 w 5346155"/>
              <a:gd name="connsiteY12" fmla="*/ 100977 h 145855"/>
              <a:gd name="connsiteX13" fmla="*/ 2905885 w 5346155"/>
              <a:gd name="connsiteY13" fmla="*/ 33659 h 145855"/>
              <a:gd name="connsiteX14" fmla="*/ 3113448 w 5346155"/>
              <a:gd name="connsiteY14" fmla="*/ 56098 h 145855"/>
              <a:gd name="connsiteX15" fmla="*/ 3354670 w 5346155"/>
              <a:gd name="connsiteY15" fmla="*/ 72928 h 145855"/>
              <a:gd name="connsiteX16" fmla="*/ 3573453 w 5346155"/>
              <a:gd name="connsiteY16" fmla="*/ 61709 h 145855"/>
              <a:gd name="connsiteX17" fmla="*/ 3775406 w 5346155"/>
              <a:gd name="connsiteY17" fmla="*/ 78538 h 145855"/>
              <a:gd name="connsiteX18" fmla="*/ 4005409 w 5346155"/>
              <a:gd name="connsiteY18" fmla="*/ 84147 h 145855"/>
              <a:gd name="connsiteX19" fmla="*/ 4235411 w 5346155"/>
              <a:gd name="connsiteY19" fmla="*/ 95367 h 145855"/>
              <a:gd name="connsiteX20" fmla="*/ 4454194 w 5346155"/>
              <a:gd name="connsiteY20" fmla="*/ 145855 h 145855"/>
              <a:gd name="connsiteX21" fmla="*/ 4689805 w 5346155"/>
              <a:gd name="connsiteY21" fmla="*/ 100978 h 145855"/>
              <a:gd name="connsiteX22" fmla="*/ 4902979 w 5346155"/>
              <a:gd name="connsiteY22" fmla="*/ 100977 h 145855"/>
              <a:gd name="connsiteX23" fmla="*/ 5127372 w 5346155"/>
              <a:gd name="connsiteY23" fmla="*/ 61708 h 145855"/>
              <a:gd name="connsiteX24" fmla="*/ 5346155 w 5346155"/>
              <a:gd name="connsiteY24" fmla="*/ 22439 h 145855"/>
              <a:gd name="connsiteX0" fmla="*/ 0 w 5346155"/>
              <a:gd name="connsiteY0" fmla="*/ 5610 h 145855"/>
              <a:gd name="connsiteX1" fmla="*/ 241222 w 5346155"/>
              <a:gd name="connsiteY1" fmla="*/ 28049 h 145855"/>
              <a:gd name="connsiteX2" fmla="*/ 460005 w 5346155"/>
              <a:gd name="connsiteY2" fmla="*/ 28049 h 145855"/>
              <a:gd name="connsiteX3" fmla="*/ 673177 w 5346155"/>
              <a:gd name="connsiteY3" fmla="*/ 61709 h 145855"/>
              <a:gd name="connsiteX4" fmla="*/ 908790 w 5346155"/>
              <a:gd name="connsiteY4" fmla="*/ 28049 h 145855"/>
              <a:gd name="connsiteX5" fmla="*/ 1127573 w 5346155"/>
              <a:gd name="connsiteY5" fmla="*/ 0 h 145855"/>
              <a:gd name="connsiteX6" fmla="*/ 1346356 w 5346155"/>
              <a:gd name="connsiteY6" fmla="*/ 44879 h 145855"/>
              <a:gd name="connsiteX7" fmla="*/ 1565139 w 5346155"/>
              <a:gd name="connsiteY7" fmla="*/ 67318 h 145855"/>
              <a:gd name="connsiteX8" fmla="*/ 1789531 w 5346155"/>
              <a:gd name="connsiteY8" fmla="*/ 78538 h 145855"/>
              <a:gd name="connsiteX9" fmla="*/ 2013924 w 5346155"/>
              <a:gd name="connsiteY9" fmla="*/ 78538 h 145855"/>
              <a:gd name="connsiteX10" fmla="*/ 2232707 w 5346155"/>
              <a:gd name="connsiteY10" fmla="*/ 61708 h 145855"/>
              <a:gd name="connsiteX11" fmla="*/ 2462709 w 5346155"/>
              <a:gd name="connsiteY11" fmla="*/ 28049 h 145855"/>
              <a:gd name="connsiteX12" fmla="*/ 2664663 w 5346155"/>
              <a:gd name="connsiteY12" fmla="*/ 100977 h 145855"/>
              <a:gd name="connsiteX13" fmla="*/ 2905885 w 5346155"/>
              <a:gd name="connsiteY13" fmla="*/ 33659 h 145855"/>
              <a:gd name="connsiteX14" fmla="*/ 3113448 w 5346155"/>
              <a:gd name="connsiteY14" fmla="*/ 56098 h 145855"/>
              <a:gd name="connsiteX15" fmla="*/ 3354670 w 5346155"/>
              <a:gd name="connsiteY15" fmla="*/ 72928 h 145855"/>
              <a:gd name="connsiteX16" fmla="*/ 3573453 w 5346155"/>
              <a:gd name="connsiteY16" fmla="*/ 61709 h 145855"/>
              <a:gd name="connsiteX17" fmla="*/ 3775406 w 5346155"/>
              <a:gd name="connsiteY17" fmla="*/ 78538 h 145855"/>
              <a:gd name="connsiteX18" fmla="*/ 4005409 w 5346155"/>
              <a:gd name="connsiteY18" fmla="*/ 84147 h 145855"/>
              <a:gd name="connsiteX19" fmla="*/ 4235411 w 5346155"/>
              <a:gd name="connsiteY19" fmla="*/ 95367 h 145855"/>
              <a:gd name="connsiteX20" fmla="*/ 4454194 w 5346155"/>
              <a:gd name="connsiteY20" fmla="*/ 145855 h 145855"/>
              <a:gd name="connsiteX21" fmla="*/ 4667366 w 5346155"/>
              <a:gd name="connsiteY21" fmla="*/ 117807 h 145855"/>
              <a:gd name="connsiteX22" fmla="*/ 4902979 w 5346155"/>
              <a:gd name="connsiteY22" fmla="*/ 100977 h 145855"/>
              <a:gd name="connsiteX23" fmla="*/ 5127372 w 5346155"/>
              <a:gd name="connsiteY23" fmla="*/ 61708 h 145855"/>
              <a:gd name="connsiteX24" fmla="*/ 5346155 w 5346155"/>
              <a:gd name="connsiteY24" fmla="*/ 22439 h 145855"/>
              <a:gd name="connsiteX0" fmla="*/ 0 w 5346155"/>
              <a:gd name="connsiteY0" fmla="*/ 23569 h 163814"/>
              <a:gd name="connsiteX1" fmla="*/ 241222 w 5346155"/>
              <a:gd name="connsiteY1" fmla="*/ 46008 h 163814"/>
              <a:gd name="connsiteX2" fmla="*/ 460005 w 5346155"/>
              <a:gd name="connsiteY2" fmla="*/ 46008 h 163814"/>
              <a:gd name="connsiteX3" fmla="*/ 673177 w 5346155"/>
              <a:gd name="connsiteY3" fmla="*/ 79668 h 163814"/>
              <a:gd name="connsiteX4" fmla="*/ 897288 w 5346155"/>
              <a:gd name="connsiteY4" fmla="*/ 0 h 163814"/>
              <a:gd name="connsiteX5" fmla="*/ 1127573 w 5346155"/>
              <a:gd name="connsiteY5" fmla="*/ 17959 h 163814"/>
              <a:gd name="connsiteX6" fmla="*/ 1346356 w 5346155"/>
              <a:gd name="connsiteY6" fmla="*/ 62838 h 163814"/>
              <a:gd name="connsiteX7" fmla="*/ 1565139 w 5346155"/>
              <a:gd name="connsiteY7" fmla="*/ 85277 h 163814"/>
              <a:gd name="connsiteX8" fmla="*/ 1789531 w 5346155"/>
              <a:gd name="connsiteY8" fmla="*/ 96497 h 163814"/>
              <a:gd name="connsiteX9" fmla="*/ 2013924 w 5346155"/>
              <a:gd name="connsiteY9" fmla="*/ 96497 h 163814"/>
              <a:gd name="connsiteX10" fmla="*/ 2232707 w 5346155"/>
              <a:gd name="connsiteY10" fmla="*/ 79667 h 163814"/>
              <a:gd name="connsiteX11" fmla="*/ 2462709 w 5346155"/>
              <a:gd name="connsiteY11" fmla="*/ 46008 h 163814"/>
              <a:gd name="connsiteX12" fmla="*/ 2664663 w 5346155"/>
              <a:gd name="connsiteY12" fmla="*/ 118936 h 163814"/>
              <a:gd name="connsiteX13" fmla="*/ 2905885 w 5346155"/>
              <a:gd name="connsiteY13" fmla="*/ 51618 h 163814"/>
              <a:gd name="connsiteX14" fmla="*/ 3113448 w 5346155"/>
              <a:gd name="connsiteY14" fmla="*/ 74057 h 163814"/>
              <a:gd name="connsiteX15" fmla="*/ 3354670 w 5346155"/>
              <a:gd name="connsiteY15" fmla="*/ 90887 h 163814"/>
              <a:gd name="connsiteX16" fmla="*/ 3573453 w 5346155"/>
              <a:gd name="connsiteY16" fmla="*/ 79668 h 163814"/>
              <a:gd name="connsiteX17" fmla="*/ 3775406 w 5346155"/>
              <a:gd name="connsiteY17" fmla="*/ 96497 h 163814"/>
              <a:gd name="connsiteX18" fmla="*/ 4005409 w 5346155"/>
              <a:gd name="connsiteY18" fmla="*/ 102106 h 163814"/>
              <a:gd name="connsiteX19" fmla="*/ 4235411 w 5346155"/>
              <a:gd name="connsiteY19" fmla="*/ 113326 h 163814"/>
              <a:gd name="connsiteX20" fmla="*/ 4454194 w 5346155"/>
              <a:gd name="connsiteY20" fmla="*/ 163814 h 163814"/>
              <a:gd name="connsiteX21" fmla="*/ 4667366 w 5346155"/>
              <a:gd name="connsiteY21" fmla="*/ 135766 h 163814"/>
              <a:gd name="connsiteX22" fmla="*/ 4902979 w 5346155"/>
              <a:gd name="connsiteY22" fmla="*/ 118936 h 163814"/>
              <a:gd name="connsiteX23" fmla="*/ 5127372 w 5346155"/>
              <a:gd name="connsiteY23" fmla="*/ 79667 h 163814"/>
              <a:gd name="connsiteX24" fmla="*/ 5346155 w 5346155"/>
              <a:gd name="connsiteY24" fmla="*/ 40398 h 163814"/>
              <a:gd name="connsiteX0" fmla="*/ 0 w 5346155"/>
              <a:gd name="connsiteY0" fmla="*/ 23569 h 163814"/>
              <a:gd name="connsiteX1" fmla="*/ 241222 w 5346155"/>
              <a:gd name="connsiteY1" fmla="*/ 46008 h 163814"/>
              <a:gd name="connsiteX2" fmla="*/ 460005 w 5346155"/>
              <a:gd name="connsiteY2" fmla="*/ 46008 h 163814"/>
              <a:gd name="connsiteX3" fmla="*/ 673177 w 5346155"/>
              <a:gd name="connsiteY3" fmla="*/ 79668 h 163814"/>
              <a:gd name="connsiteX4" fmla="*/ 897288 w 5346155"/>
              <a:gd name="connsiteY4" fmla="*/ 0 h 163814"/>
              <a:gd name="connsiteX5" fmla="*/ 1127573 w 5346155"/>
              <a:gd name="connsiteY5" fmla="*/ 46714 h 163814"/>
              <a:gd name="connsiteX6" fmla="*/ 1346356 w 5346155"/>
              <a:gd name="connsiteY6" fmla="*/ 62838 h 163814"/>
              <a:gd name="connsiteX7" fmla="*/ 1565139 w 5346155"/>
              <a:gd name="connsiteY7" fmla="*/ 85277 h 163814"/>
              <a:gd name="connsiteX8" fmla="*/ 1789531 w 5346155"/>
              <a:gd name="connsiteY8" fmla="*/ 96497 h 163814"/>
              <a:gd name="connsiteX9" fmla="*/ 2013924 w 5346155"/>
              <a:gd name="connsiteY9" fmla="*/ 96497 h 163814"/>
              <a:gd name="connsiteX10" fmla="*/ 2232707 w 5346155"/>
              <a:gd name="connsiteY10" fmla="*/ 79667 h 163814"/>
              <a:gd name="connsiteX11" fmla="*/ 2462709 w 5346155"/>
              <a:gd name="connsiteY11" fmla="*/ 46008 h 163814"/>
              <a:gd name="connsiteX12" fmla="*/ 2664663 w 5346155"/>
              <a:gd name="connsiteY12" fmla="*/ 118936 h 163814"/>
              <a:gd name="connsiteX13" fmla="*/ 2905885 w 5346155"/>
              <a:gd name="connsiteY13" fmla="*/ 51618 h 163814"/>
              <a:gd name="connsiteX14" fmla="*/ 3113448 w 5346155"/>
              <a:gd name="connsiteY14" fmla="*/ 74057 h 163814"/>
              <a:gd name="connsiteX15" fmla="*/ 3354670 w 5346155"/>
              <a:gd name="connsiteY15" fmla="*/ 90887 h 163814"/>
              <a:gd name="connsiteX16" fmla="*/ 3573453 w 5346155"/>
              <a:gd name="connsiteY16" fmla="*/ 79668 h 163814"/>
              <a:gd name="connsiteX17" fmla="*/ 3775406 w 5346155"/>
              <a:gd name="connsiteY17" fmla="*/ 96497 h 163814"/>
              <a:gd name="connsiteX18" fmla="*/ 4005409 w 5346155"/>
              <a:gd name="connsiteY18" fmla="*/ 102106 h 163814"/>
              <a:gd name="connsiteX19" fmla="*/ 4235411 w 5346155"/>
              <a:gd name="connsiteY19" fmla="*/ 113326 h 163814"/>
              <a:gd name="connsiteX20" fmla="*/ 4454194 w 5346155"/>
              <a:gd name="connsiteY20" fmla="*/ 163814 h 163814"/>
              <a:gd name="connsiteX21" fmla="*/ 4667366 w 5346155"/>
              <a:gd name="connsiteY21" fmla="*/ 135766 h 163814"/>
              <a:gd name="connsiteX22" fmla="*/ 4902979 w 5346155"/>
              <a:gd name="connsiteY22" fmla="*/ 118936 h 163814"/>
              <a:gd name="connsiteX23" fmla="*/ 5127372 w 5346155"/>
              <a:gd name="connsiteY23" fmla="*/ 79667 h 163814"/>
              <a:gd name="connsiteX24" fmla="*/ 5346155 w 5346155"/>
              <a:gd name="connsiteY24" fmla="*/ 40398 h 163814"/>
              <a:gd name="connsiteX0" fmla="*/ 0 w 5346155"/>
              <a:gd name="connsiteY0" fmla="*/ 23569 h 163814"/>
              <a:gd name="connsiteX1" fmla="*/ 241222 w 5346155"/>
              <a:gd name="connsiteY1" fmla="*/ 46008 h 163814"/>
              <a:gd name="connsiteX2" fmla="*/ 460005 w 5346155"/>
              <a:gd name="connsiteY2" fmla="*/ 46008 h 163814"/>
              <a:gd name="connsiteX3" fmla="*/ 673177 w 5346155"/>
              <a:gd name="connsiteY3" fmla="*/ 79668 h 163814"/>
              <a:gd name="connsiteX4" fmla="*/ 897288 w 5346155"/>
              <a:gd name="connsiteY4" fmla="*/ 0 h 163814"/>
              <a:gd name="connsiteX5" fmla="*/ 1127573 w 5346155"/>
              <a:gd name="connsiteY5" fmla="*/ 46714 h 163814"/>
              <a:gd name="connsiteX6" fmla="*/ 1346356 w 5346155"/>
              <a:gd name="connsiteY6" fmla="*/ 62838 h 163814"/>
              <a:gd name="connsiteX7" fmla="*/ 1565139 w 5346155"/>
              <a:gd name="connsiteY7" fmla="*/ 27767 h 163814"/>
              <a:gd name="connsiteX8" fmla="*/ 1789531 w 5346155"/>
              <a:gd name="connsiteY8" fmla="*/ 96497 h 163814"/>
              <a:gd name="connsiteX9" fmla="*/ 2013924 w 5346155"/>
              <a:gd name="connsiteY9" fmla="*/ 96497 h 163814"/>
              <a:gd name="connsiteX10" fmla="*/ 2232707 w 5346155"/>
              <a:gd name="connsiteY10" fmla="*/ 79667 h 163814"/>
              <a:gd name="connsiteX11" fmla="*/ 2462709 w 5346155"/>
              <a:gd name="connsiteY11" fmla="*/ 46008 h 163814"/>
              <a:gd name="connsiteX12" fmla="*/ 2664663 w 5346155"/>
              <a:gd name="connsiteY12" fmla="*/ 118936 h 163814"/>
              <a:gd name="connsiteX13" fmla="*/ 2905885 w 5346155"/>
              <a:gd name="connsiteY13" fmla="*/ 51618 h 163814"/>
              <a:gd name="connsiteX14" fmla="*/ 3113448 w 5346155"/>
              <a:gd name="connsiteY14" fmla="*/ 74057 h 163814"/>
              <a:gd name="connsiteX15" fmla="*/ 3354670 w 5346155"/>
              <a:gd name="connsiteY15" fmla="*/ 90887 h 163814"/>
              <a:gd name="connsiteX16" fmla="*/ 3573453 w 5346155"/>
              <a:gd name="connsiteY16" fmla="*/ 79668 h 163814"/>
              <a:gd name="connsiteX17" fmla="*/ 3775406 w 5346155"/>
              <a:gd name="connsiteY17" fmla="*/ 96497 h 163814"/>
              <a:gd name="connsiteX18" fmla="*/ 4005409 w 5346155"/>
              <a:gd name="connsiteY18" fmla="*/ 102106 h 163814"/>
              <a:gd name="connsiteX19" fmla="*/ 4235411 w 5346155"/>
              <a:gd name="connsiteY19" fmla="*/ 113326 h 163814"/>
              <a:gd name="connsiteX20" fmla="*/ 4454194 w 5346155"/>
              <a:gd name="connsiteY20" fmla="*/ 163814 h 163814"/>
              <a:gd name="connsiteX21" fmla="*/ 4667366 w 5346155"/>
              <a:gd name="connsiteY21" fmla="*/ 135766 h 163814"/>
              <a:gd name="connsiteX22" fmla="*/ 4902979 w 5346155"/>
              <a:gd name="connsiteY22" fmla="*/ 118936 h 163814"/>
              <a:gd name="connsiteX23" fmla="*/ 5127372 w 5346155"/>
              <a:gd name="connsiteY23" fmla="*/ 79667 h 163814"/>
              <a:gd name="connsiteX24" fmla="*/ 5346155 w 5346155"/>
              <a:gd name="connsiteY24" fmla="*/ 40398 h 163814"/>
              <a:gd name="connsiteX0" fmla="*/ 0 w 5346155"/>
              <a:gd name="connsiteY0" fmla="*/ 23569 h 163814"/>
              <a:gd name="connsiteX1" fmla="*/ 241222 w 5346155"/>
              <a:gd name="connsiteY1" fmla="*/ 46008 h 163814"/>
              <a:gd name="connsiteX2" fmla="*/ 460005 w 5346155"/>
              <a:gd name="connsiteY2" fmla="*/ 46008 h 163814"/>
              <a:gd name="connsiteX3" fmla="*/ 673177 w 5346155"/>
              <a:gd name="connsiteY3" fmla="*/ 79668 h 163814"/>
              <a:gd name="connsiteX4" fmla="*/ 897288 w 5346155"/>
              <a:gd name="connsiteY4" fmla="*/ 0 h 163814"/>
              <a:gd name="connsiteX5" fmla="*/ 1127573 w 5346155"/>
              <a:gd name="connsiteY5" fmla="*/ 46714 h 163814"/>
              <a:gd name="connsiteX6" fmla="*/ 1346356 w 5346155"/>
              <a:gd name="connsiteY6" fmla="*/ 62838 h 163814"/>
              <a:gd name="connsiteX7" fmla="*/ 1565139 w 5346155"/>
              <a:gd name="connsiteY7" fmla="*/ 27767 h 163814"/>
              <a:gd name="connsiteX8" fmla="*/ 1789531 w 5346155"/>
              <a:gd name="connsiteY8" fmla="*/ 119501 h 163814"/>
              <a:gd name="connsiteX9" fmla="*/ 2013924 w 5346155"/>
              <a:gd name="connsiteY9" fmla="*/ 96497 h 163814"/>
              <a:gd name="connsiteX10" fmla="*/ 2232707 w 5346155"/>
              <a:gd name="connsiteY10" fmla="*/ 79667 h 163814"/>
              <a:gd name="connsiteX11" fmla="*/ 2462709 w 5346155"/>
              <a:gd name="connsiteY11" fmla="*/ 46008 h 163814"/>
              <a:gd name="connsiteX12" fmla="*/ 2664663 w 5346155"/>
              <a:gd name="connsiteY12" fmla="*/ 118936 h 163814"/>
              <a:gd name="connsiteX13" fmla="*/ 2905885 w 5346155"/>
              <a:gd name="connsiteY13" fmla="*/ 51618 h 163814"/>
              <a:gd name="connsiteX14" fmla="*/ 3113448 w 5346155"/>
              <a:gd name="connsiteY14" fmla="*/ 74057 h 163814"/>
              <a:gd name="connsiteX15" fmla="*/ 3354670 w 5346155"/>
              <a:gd name="connsiteY15" fmla="*/ 90887 h 163814"/>
              <a:gd name="connsiteX16" fmla="*/ 3573453 w 5346155"/>
              <a:gd name="connsiteY16" fmla="*/ 79668 h 163814"/>
              <a:gd name="connsiteX17" fmla="*/ 3775406 w 5346155"/>
              <a:gd name="connsiteY17" fmla="*/ 96497 h 163814"/>
              <a:gd name="connsiteX18" fmla="*/ 4005409 w 5346155"/>
              <a:gd name="connsiteY18" fmla="*/ 102106 h 163814"/>
              <a:gd name="connsiteX19" fmla="*/ 4235411 w 5346155"/>
              <a:gd name="connsiteY19" fmla="*/ 113326 h 163814"/>
              <a:gd name="connsiteX20" fmla="*/ 4454194 w 5346155"/>
              <a:gd name="connsiteY20" fmla="*/ 163814 h 163814"/>
              <a:gd name="connsiteX21" fmla="*/ 4667366 w 5346155"/>
              <a:gd name="connsiteY21" fmla="*/ 135766 h 163814"/>
              <a:gd name="connsiteX22" fmla="*/ 4902979 w 5346155"/>
              <a:gd name="connsiteY22" fmla="*/ 118936 h 163814"/>
              <a:gd name="connsiteX23" fmla="*/ 5127372 w 5346155"/>
              <a:gd name="connsiteY23" fmla="*/ 79667 h 163814"/>
              <a:gd name="connsiteX24" fmla="*/ 5346155 w 5346155"/>
              <a:gd name="connsiteY24" fmla="*/ 40398 h 163814"/>
              <a:gd name="connsiteX0" fmla="*/ 0 w 5346155"/>
              <a:gd name="connsiteY0" fmla="*/ 23569 h 163814"/>
              <a:gd name="connsiteX1" fmla="*/ 241222 w 5346155"/>
              <a:gd name="connsiteY1" fmla="*/ 46008 h 163814"/>
              <a:gd name="connsiteX2" fmla="*/ 460005 w 5346155"/>
              <a:gd name="connsiteY2" fmla="*/ 46008 h 163814"/>
              <a:gd name="connsiteX3" fmla="*/ 673177 w 5346155"/>
              <a:gd name="connsiteY3" fmla="*/ 79668 h 163814"/>
              <a:gd name="connsiteX4" fmla="*/ 897288 w 5346155"/>
              <a:gd name="connsiteY4" fmla="*/ 0 h 163814"/>
              <a:gd name="connsiteX5" fmla="*/ 1127573 w 5346155"/>
              <a:gd name="connsiteY5" fmla="*/ 46714 h 163814"/>
              <a:gd name="connsiteX6" fmla="*/ 1346356 w 5346155"/>
              <a:gd name="connsiteY6" fmla="*/ 62838 h 163814"/>
              <a:gd name="connsiteX7" fmla="*/ 1565139 w 5346155"/>
              <a:gd name="connsiteY7" fmla="*/ 27767 h 163814"/>
              <a:gd name="connsiteX8" fmla="*/ 1789531 w 5346155"/>
              <a:gd name="connsiteY8" fmla="*/ 119501 h 163814"/>
              <a:gd name="connsiteX9" fmla="*/ 2025426 w 5346155"/>
              <a:gd name="connsiteY9" fmla="*/ 61992 h 163814"/>
              <a:gd name="connsiteX10" fmla="*/ 2232707 w 5346155"/>
              <a:gd name="connsiteY10" fmla="*/ 79667 h 163814"/>
              <a:gd name="connsiteX11" fmla="*/ 2462709 w 5346155"/>
              <a:gd name="connsiteY11" fmla="*/ 46008 h 163814"/>
              <a:gd name="connsiteX12" fmla="*/ 2664663 w 5346155"/>
              <a:gd name="connsiteY12" fmla="*/ 118936 h 163814"/>
              <a:gd name="connsiteX13" fmla="*/ 2905885 w 5346155"/>
              <a:gd name="connsiteY13" fmla="*/ 51618 h 163814"/>
              <a:gd name="connsiteX14" fmla="*/ 3113448 w 5346155"/>
              <a:gd name="connsiteY14" fmla="*/ 74057 h 163814"/>
              <a:gd name="connsiteX15" fmla="*/ 3354670 w 5346155"/>
              <a:gd name="connsiteY15" fmla="*/ 90887 h 163814"/>
              <a:gd name="connsiteX16" fmla="*/ 3573453 w 5346155"/>
              <a:gd name="connsiteY16" fmla="*/ 79668 h 163814"/>
              <a:gd name="connsiteX17" fmla="*/ 3775406 w 5346155"/>
              <a:gd name="connsiteY17" fmla="*/ 96497 h 163814"/>
              <a:gd name="connsiteX18" fmla="*/ 4005409 w 5346155"/>
              <a:gd name="connsiteY18" fmla="*/ 102106 h 163814"/>
              <a:gd name="connsiteX19" fmla="*/ 4235411 w 5346155"/>
              <a:gd name="connsiteY19" fmla="*/ 113326 h 163814"/>
              <a:gd name="connsiteX20" fmla="*/ 4454194 w 5346155"/>
              <a:gd name="connsiteY20" fmla="*/ 163814 h 163814"/>
              <a:gd name="connsiteX21" fmla="*/ 4667366 w 5346155"/>
              <a:gd name="connsiteY21" fmla="*/ 135766 h 163814"/>
              <a:gd name="connsiteX22" fmla="*/ 4902979 w 5346155"/>
              <a:gd name="connsiteY22" fmla="*/ 118936 h 163814"/>
              <a:gd name="connsiteX23" fmla="*/ 5127372 w 5346155"/>
              <a:gd name="connsiteY23" fmla="*/ 79667 h 163814"/>
              <a:gd name="connsiteX24" fmla="*/ 5346155 w 5346155"/>
              <a:gd name="connsiteY24" fmla="*/ 40398 h 163814"/>
              <a:gd name="connsiteX0" fmla="*/ 0 w 5346155"/>
              <a:gd name="connsiteY0" fmla="*/ 23569 h 163814"/>
              <a:gd name="connsiteX1" fmla="*/ 241222 w 5346155"/>
              <a:gd name="connsiteY1" fmla="*/ 46008 h 163814"/>
              <a:gd name="connsiteX2" fmla="*/ 460005 w 5346155"/>
              <a:gd name="connsiteY2" fmla="*/ 46008 h 163814"/>
              <a:gd name="connsiteX3" fmla="*/ 673177 w 5346155"/>
              <a:gd name="connsiteY3" fmla="*/ 79668 h 163814"/>
              <a:gd name="connsiteX4" fmla="*/ 897288 w 5346155"/>
              <a:gd name="connsiteY4" fmla="*/ 0 h 163814"/>
              <a:gd name="connsiteX5" fmla="*/ 1127573 w 5346155"/>
              <a:gd name="connsiteY5" fmla="*/ 46714 h 163814"/>
              <a:gd name="connsiteX6" fmla="*/ 1346356 w 5346155"/>
              <a:gd name="connsiteY6" fmla="*/ 62838 h 163814"/>
              <a:gd name="connsiteX7" fmla="*/ 1565139 w 5346155"/>
              <a:gd name="connsiteY7" fmla="*/ 27767 h 163814"/>
              <a:gd name="connsiteX8" fmla="*/ 1789531 w 5346155"/>
              <a:gd name="connsiteY8" fmla="*/ 119501 h 163814"/>
              <a:gd name="connsiteX9" fmla="*/ 2025426 w 5346155"/>
              <a:gd name="connsiteY9" fmla="*/ 61992 h 163814"/>
              <a:gd name="connsiteX10" fmla="*/ 2238458 w 5346155"/>
              <a:gd name="connsiteY10" fmla="*/ 108422 h 163814"/>
              <a:gd name="connsiteX11" fmla="*/ 2462709 w 5346155"/>
              <a:gd name="connsiteY11" fmla="*/ 46008 h 163814"/>
              <a:gd name="connsiteX12" fmla="*/ 2664663 w 5346155"/>
              <a:gd name="connsiteY12" fmla="*/ 118936 h 163814"/>
              <a:gd name="connsiteX13" fmla="*/ 2905885 w 5346155"/>
              <a:gd name="connsiteY13" fmla="*/ 51618 h 163814"/>
              <a:gd name="connsiteX14" fmla="*/ 3113448 w 5346155"/>
              <a:gd name="connsiteY14" fmla="*/ 74057 h 163814"/>
              <a:gd name="connsiteX15" fmla="*/ 3354670 w 5346155"/>
              <a:gd name="connsiteY15" fmla="*/ 90887 h 163814"/>
              <a:gd name="connsiteX16" fmla="*/ 3573453 w 5346155"/>
              <a:gd name="connsiteY16" fmla="*/ 79668 h 163814"/>
              <a:gd name="connsiteX17" fmla="*/ 3775406 w 5346155"/>
              <a:gd name="connsiteY17" fmla="*/ 96497 h 163814"/>
              <a:gd name="connsiteX18" fmla="*/ 4005409 w 5346155"/>
              <a:gd name="connsiteY18" fmla="*/ 102106 h 163814"/>
              <a:gd name="connsiteX19" fmla="*/ 4235411 w 5346155"/>
              <a:gd name="connsiteY19" fmla="*/ 113326 h 163814"/>
              <a:gd name="connsiteX20" fmla="*/ 4454194 w 5346155"/>
              <a:gd name="connsiteY20" fmla="*/ 163814 h 163814"/>
              <a:gd name="connsiteX21" fmla="*/ 4667366 w 5346155"/>
              <a:gd name="connsiteY21" fmla="*/ 135766 h 163814"/>
              <a:gd name="connsiteX22" fmla="*/ 4902979 w 5346155"/>
              <a:gd name="connsiteY22" fmla="*/ 118936 h 163814"/>
              <a:gd name="connsiteX23" fmla="*/ 5127372 w 5346155"/>
              <a:gd name="connsiteY23" fmla="*/ 79667 h 163814"/>
              <a:gd name="connsiteX24" fmla="*/ 5346155 w 5346155"/>
              <a:gd name="connsiteY24" fmla="*/ 40398 h 163814"/>
              <a:gd name="connsiteX0" fmla="*/ 0 w 5346155"/>
              <a:gd name="connsiteY0" fmla="*/ 23569 h 163814"/>
              <a:gd name="connsiteX1" fmla="*/ 241222 w 5346155"/>
              <a:gd name="connsiteY1" fmla="*/ 46008 h 163814"/>
              <a:gd name="connsiteX2" fmla="*/ 460005 w 5346155"/>
              <a:gd name="connsiteY2" fmla="*/ 46008 h 163814"/>
              <a:gd name="connsiteX3" fmla="*/ 673177 w 5346155"/>
              <a:gd name="connsiteY3" fmla="*/ 79668 h 163814"/>
              <a:gd name="connsiteX4" fmla="*/ 897288 w 5346155"/>
              <a:gd name="connsiteY4" fmla="*/ 0 h 163814"/>
              <a:gd name="connsiteX5" fmla="*/ 1127573 w 5346155"/>
              <a:gd name="connsiteY5" fmla="*/ 46714 h 163814"/>
              <a:gd name="connsiteX6" fmla="*/ 1346356 w 5346155"/>
              <a:gd name="connsiteY6" fmla="*/ 62838 h 163814"/>
              <a:gd name="connsiteX7" fmla="*/ 1565139 w 5346155"/>
              <a:gd name="connsiteY7" fmla="*/ 27767 h 163814"/>
              <a:gd name="connsiteX8" fmla="*/ 1789531 w 5346155"/>
              <a:gd name="connsiteY8" fmla="*/ 119501 h 163814"/>
              <a:gd name="connsiteX9" fmla="*/ 2025426 w 5346155"/>
              <a:gd name="connsiteY9" fmla="*/ 61992 h 163814"/>
              <a:gd name="connsiteX10" fmla="*/ 2238458 w 5346155"/>
              <a:gd name="connsiteY10" fmla="*/ 108422 h 163814"/>
              <a:gd name="connsiteX11" fmla="*/ 2462709 w 5346155"/>
              <a:gd name="connsiteY11" fmla="*/ 46008 h 163814"/>
              <a:gd name="connsiteX12" fmla="*/ 2664663 w 5346155"/>
              <a:gd name="connsiteY12" fmla="*/ 90182 h 163814"/>
              <a:gd name="connsiteX13" fmla="*/ 2905885 w 5346155"/>
              <a:gd name="connsiteY13" fmla="*/ 51618 h 163814"/>
              <a:gd name="connsiteX14" fmla="*/ 3113448 w 5346155"/>
              <a:gd name="connsiteY14" fmla="*/ 74057 h 163814"/>
              <a:gd name="connsiteX15" fmla="*/ 3354670 w 5346155"/>
              <a:gd name="connsiteY15" fmla="*/ 90887 h 163814"/>
              <a:gd name="connsiteX16" fmla="*/ 3573453 w 5346155"/>
              <a:gd name="connsiteY16" fmla="*/ 79668 h 163814"/>
              <a:gd name="connsiteX17" fmla="*/ 3775406 w 5346155"/>
              <a:gd name="connsiteY17" fmla="*/ 96497 h 163814"/>
              <a:gd name="connsiteX18" fmla="*/ 4005409 w 5346155"/>
              <a:gd name="connsiteY18" fmla="*/ 102106 h 163814"/>
              <a:gd name="connsiteX19" fmla="*/ 4235411 w 5346155"/>
              <a:gd name="connsiteY19" fmla="*/ 113326 h 163814"/>
              <a:gd name="connsiteX20" fmla="*/ 4454194 w 5346155"/>
              <a:gd name="connsiteY20" fmla="*/ 163814 h 163814"/>
              <a:gd name="connsiteX21" fmla="*/ 4667366 w 5346155"/>
              <a:gd name="connsiteY21" fmla="*/ 135766 h 163814"/>
              <a:gd name="connsiteX22" fmla="*/ 4902979 w 5346155"/>
              <a:gd name="connsiteY22" fmla="*/ 118936 h 163814"/>
              <a:gd name="connsiteX23" fmla="*/ 5127372 w 5346155"/>
              <a:gd name="connsiteY23" fmla="*/ 79667 h 163814"/>
              <a:gd name="connsiteX24" fmla="*/ 5346155 w 5346155"/>
              <a:gd name="connsiteY24" fmla="*/ 40398 h 163814"/>
              <a:gd name="connsiteX0" fmla="*/ 0 w 5346155"/>
              <a:gd name="connsiteY0" fmla="*/ 23569 h 163814"/>
              <a:gd name="connsiteX1" fmla="*/ 241222 w 5346155"/>
              <a:gd name="connsiteY1" fmla="*/ 46008 h 163814"/>
              <a:gd name="connsiteX2" fmla="*/ 460005 w 5346155"/>
              <a:gd name="connsiteY2" fmla="*/ 46008 h 163814"/>
              <a:gd name="connsiteX3" fmla="*/ 673177 w 5346155"/>
              <a:gd name="connsiteY3" fmla="*/ 79668 h 163814"/>
              <a:gd name="connsiteX4" fmla="*/ 897288 w 5346155"/>
              <a:gd name="connsiteY4" fmla="*/ 0 h 163814"/>
              <a:gd name="connsiteX5" fmla="*/ 1127573 w 5346155"/>
              <a:gd name="connsiteY5" fmla="*/ 46714 h 163814"/>
              <a:gd name="connsiteX6" fmla="*/ 1346356 w 5346155"/>
              <a:gd name="connsiteY6" fmla="*/ 62838 h 163814"/>
              <a:gd name="connsiteX7" fmla="*/ 1565139 w 5346155"/>
              <a:gd name="connsiteY7" fmla="*/ 27767 h 163814"/>
              <a:gd name="connsiteX8" fmla="*/ 1789531 w 5346155"/>
              <a:gd name="connsiteY8" fmla="*/ 119501 h 163814"/>
              <a:gd name="connsiteX9" fmla="*/ 2025426 w 5346155"/>
              <a:gd name="connsiteY9" fmla="*/ 61992 h 163814"/>
              <a:gd name="connsiteX10" fmla="*/ 2238458 w 5346155"/>
              <a:gd name="connsiteY10" fmla="*/ 108422 h 163814"/>
              <a:gd name="connsiteX11" fmla="*/ 2462709 w 5346155"/>
              <a:gd name="connsiteY11" fmla="*/ 46008 h 163814"/>
              <a:gd name="connsiteX12" fmla="*/ 2664663 w 5346155"/>
              <a:gd name="connsiteY12" fmla="*/ 90182 h 163814"/>
              <a:gd name="connsiteX13" fmla="*/ 2905885 w 5346155"/>
              <a:gd name="connsiteY13" fmla="*/ 51618 h 163814"/>
              <a:gd name="connsiteX14" fmla="*/ 3119199 w 5346155"/>
              <a:gd name="connsiteY14" fmla="*/ 33800 h 163814"/>
              <a:gd name="connsiteX15" fmla="*/ 3354670 w 5346155"/>
              <a:gd name="connsiteY15" fmla="*/ 90887 h 163814"/>
              <a:gd name="connsiteX16" fmla="*/ 3573453 w 5346155"/>
              <a:gd name="connsiteY16" fmla="*/ 79668 h 163814"/>
              <a:gd name="connsiteX17" fmla="*/ 3775406 w 5346155"/>
              <a:gd name="connsiteY17" fmla="*/ 96497 h 163814"/>
              <a:gd name="connsiteX18" fmla="*/ 4005409 w 5346155"/>
              <a:gd name="connsiteY18" fmla="*/ 102106 h 163814"/>
              <a:gd name="connsiteX19" fmla="*/ 4235411 w 5346155"/>
              <a:gd name="connsiteY19" fmla="*/ 113326 h 163814"/>
              <a:gd name="connsiteX20" fmla="*/ 4454194 w 5346155"/>
              <a:gd name="connsiteY20" fmla="*/ 163814 h 163814"/>
              <a:gd name="connsiteX21" fmla="*/ 4667366 w 5346155"/>
              <a:gd name="connsiteY21" fmla="*/ 135766 h 163814"/>
              <a:gd name="connsiteX22" fmla="*/ 4902979 w 5346155"/>
              <a:gd name="connsiteY22" fmla="*/ 118936 h 163814"/>
              <a:gd name="connsiteX23" fmla="*/ 5127372 w 5346155"/>
              <a:gd name="connsiteY23" fmla="*/ 79667 h 163814"/>
              <a:gd name="connsiteX24" fmla="*/ 5346155 w 5346155"/>
              <a:gd name="connsiteY24" fmla="*/ 40398 h 163814"/>
              <a:gd name="connsiteX0" fmla="*/ 0 w 5346155"/>
              <a:gd name="connsiteY0" fmla="*/ 23569 h 163814"/>
              <a:gd name="connsiteX1" fmla="*/ 241222 w 5346155"/>
              <a:gd name="connsiteY1" fmla="*/ 46008 h 163814"/>
              <a:gd name="connsiteX2" fmla="*/ 460005 w 5346155"/>
              <a:gd name="connsiteY2" fmla="*/ 46008 h 163814"/>
              <a:gd name="connsiteX3" fmla="*/ 673177 w 5346155"/>
              <a:gd name="connsiteY3" fmla="*/ 79668 h 163814"/>
              <a:gd name="connsiteX4" fmla="*/ 897288 w 5346155"/>
              <a:gd name="connsiteY4" fmla="*/ 0 h 163814"/>
              <a:gd name="connsiteX5" fmla="*/ 1127573 w 5346155"/>
              <a:gd name="connsiteY5" fmla="*/ 46714 h 163814"/>
              <a:gd name="connsiteX6" fmla="*/ 1346356 w 5346155"/>
              <a:gd name="connsiteY6" fmla="*/ 62838 h 163814"/>
              <a:gd name="connsiteX7" fmla="*/ 1565139 w 5346155"/>
              <a:gd name="connsiteY7" fmla="*/ 27767 h 163814"/>
              <a:gd name="connsiteX8" fmla="*/ 1789531 w 5346155"/>
              <a:gd name="connsiteY8" fmla="*/ 119501 h 163814"/>
              <a:gd name="connsiteX9" fmla="*/ 2025426 w 5346155"/>
              <a:gd name="connsiteY9" fmla="*/ 61992 h 163814"/>
              <a:gd name="connsiteX10" fmla="*/ 2238458 w 5346155"/>
              <a:gd name="connsiteY10" fmla="*/ 108422 h 163814"/>
              <a:gd name="connsiteX11" fmla="*/ 2462709 w 5346155"/>
              <a:gd name="connsiteY11" fmla="*/ 46008 h 163814"/>
              <a:gd name="connsiteX12" fmla="*/ 2664663 w 5346155"/>
              <a:gd name="connsiteY12" fmla="*/ 90182 h 163814"/>
              <a:gd name="connsiteX13" fmla="*/ 2905885 w 5346155"/>
              <a:gd name="connsiteY13" fmla="*/ 51618 h 163814"/>
              <a:gd name="connsiteX14" fmla="*/ 3119199 w 5346155"/>
              <a:gd name="connsiteY14" fmla="*/ 33800 h 163814"/>
              <a:gd name="connsiteX15" fmla="*/ 3354670 w 5346155"/>
              <a:gd name="connsiteY15" fmla="*/ 90887 h 163814"/>
              <a:gd name="connsiteX16" fmla="*/ 3573453 w 5346155"/>
              <a:gd name="connsiteY16" fmla="*/ 125675 h 163814"/>
              <a:gd name="connsiteX17" fmla="*/ 3775406 w 5346155"/>
              <a:gd name="connsiteY17" fmla="*/ 96497 h 163814"/>
              <a:gd name="connsiteX18" fmla="*/ 4005409 w 5346155"/>
              <a:gd name="connsiteY18" fmla="*/ 102106 h 163814"/>
              <a:gd name="connsiteX19" fmla="*/ 4235411 w 5346155"/>
              <a:gd name="connsiteY19" fmla="*/ 113326 h 163814"/>
              <a:gd name="connsiteX20" fmla="*/ 4454194 w 5346155"/>
              <a:gd name="connsiteY20" fmla="*/ 163814 h 163814"/>
              <a:gd name="connsiteX21" fmla="*/ 4667366 w 5346155"/>
              <a:gd name="connsiteY21" fmla="*/ 135766 h 163814"/>
              <a:gd name="connsiteX22" fmla="*/ 4902979 w 5346155"/>
              <a:gd name="connsiteY22" fmla="*/ 118936 h 163814"/>
              <a:gd name="connsiteX23" fmla="*/ 5127372 w 5346155"/>
              <a:gd name="connsiteY23" fmla="*/ 79667 h 163814"/>
              <a:gd name="connsiteX24" fmla="*/ 5346155 w 5346155"/>
              <a:gd name="connsiteY24" fmla="*/ 40398 h 163814"/>
              <a:gd name="connsiteX0" fmla="*/ 0 w 5346155"/>
              <a:gd name="connsiteY0" fmla="*/ 23569 h 163814"/>
              <a:gd name="connsiteX1" fmla="*/ 241222 w 5346155"/>
              <a:gd name="connsiteY1" fmla="*/ 46008 h 163814"/>
              <a:gd name="connsiteX2" fmla="*/ 460005 w 5346155"/>
              <a:gd name="connsiteY2" fmla="*/ 46008 h 163814"/>
              <a:gd name="connsiteX3" fmla="*/ 673177 w 5346155"/>
              <a:gd name="connsiteY3" fmla="*/ 79668 h 163814"/>
              <a:gd name="connsiteX4" fmla="*/ 897288 w 5346155"/>
              <a:gd name="connsiteY4" fmla="*/ 0 h 163814"/>
              <a:gd name="connsiteX5" fmla="*/ 1127573 w 5346155"/>
              <a:gd name="connsiteY5" fmla="*/ 46714 h 163814"/>
              <a:gd name="connsiteX6" fmla="*/ 1346356 w 5346155"/>
              <a:gd name="connsiteY6" fmla="*/ 62838 h 163814"/>
              <a:gd name="connsiteX7" fmla="*/ 1565139 w 5346155"/>
              <a:gd name="connsiteY7" fmla="*/ 27767 h 163814"/>
              <a:gd name="connsiteX8" fmla="*/ 1789531 w 5346155"/>
              <a:gd name="connsiteY8" fmla="*/ 119501 h 163814"/>
              <a:gd name="connsiteX9" fmla="*/ 2025426 w 5346155"/>
              <a:gd name="connsiteY9" fmla="*/ 61992 h 163814"/>
              <a:gd name="connsiteX10" fmla="*/ 2238458 w 5346155"/>
              <a:gd name="connsiteY10" fmla="*/ 108422 h 163814"/>
              <a:gd name="connsiteX11" fmla="*/ 2462709 w 5346155"/>
              <a:gd name="connsiteY11" fmla="*/ 46008 h 163814"/>
              <a:gd name="connsiteX12" fmla="*/ 2664663 w 5346155"/>
              <a:gd name="connsiteY12" fmla="*/ 90182 h 163814"/>
              <a:gd name="connsiteX13" fmla="*/ 2905885 w 5346155"/>
              <a:gd name="connsiteY13" fmla="*/ 51618 h 163814"/>
              <a:gd name="connsiteX14" fmla="*/ 3119199 w 5346155"/>
              <a:gd name="connsiteY14" fmla="*/ 33800 h 163814"/>
              <a:gd name="connsiteX15" fmla="*/ 3354670 w 5346155"/>
              <a:gd name="connsiteY15" fmla="*/ 90887 h 163814"/>
              <a:gd name="connsiteX16" fmla="*/ 3573453 w 5346155"/>
              <a:gd name="connsiteY16" fmla="*/ 125675 h 163814"/>
              <a:gd name="connsiteX17" fmla="*/ 3775406 w 5346155"/>
              <a:gd name="connsiteY17" fmla="*/ 96497 h 163814"/>
              <a:gd name="connsiteX18" fmla="*/ 3999659 w 5346155"/>
              <a:gd name="connsiteY18" fmla="*/ 56098 h 163814"/>
              <a:gd name="connsiteX19" fmla="*/ 4235411 w 5346155"/>
              <a:gd name="connsiteY19" fmla="*/ 113326 h 163814"/>
              <a:gd name="connsiteX20" fmla="*/ 4454194 w 5346155"/>
              <a:gd name="connsiteY20" fmla="*/ 163814 h 163814"/>
              <a:gd name="connsiteX21" fmla="*/ 4667366 w 5346155"/>
              <a:gd name="connsiteY21" fmla="*/ 135766 h 163814"/>
              <a:gd name="connsiteX22" fmla="*/ 4902979 w 5346155"/>
              <a:gd name="connsiteY22" fmla="*/ 118936 h 163814"/>
              <a:gd name="connsiteX23" fmla="*/ 5127372 w 5346155"/>
              <a:gd name="connsiteY23" fmla="*/ 79667 h 163814"/>
              <a:gd name="connsiteX24" fmla="*/ 5346155 w 5346155"/>
              <a:gd name="connsiteY24" fmla="*/ 40398 h 163814"/>
              <a:gd name="connsiteX0" fmla="*/ 0 w 5346155"/>
              <a:gd name="connsiteY0" fmla="*/ 23569 h 163814"/>
              <a:gd name="connsiteX1" fmla="*/ 241222 w 5346155"/>
              <a:gd name="connsiteY1" fmla="*/ 46008 h 163814"/>
              <a:gd name="connsiteX2" fmla="*/ 460005 w 5346155"/>
              <a:gd name="connsiteY2" fmla="*/ 46008 h 163814"/>
              <a:gd name="connsiteX3" fmla="*/ 673177 w 5346155"/>
              <a:gd name="connsiteY3" fmla="*/ 79668 h 163814"/>
              <a:gd name="connsiteX4" fmla="*/ 897288 w 5346155"/>
              <a:gd name="connsiteY4" fmla="*/ 0 h 163814"/>
              <a:gd name="connsiteX5" fmla="*/ 1127573 w 5346155"/>
              <a:gd name="connsiteY5" fmla="*/ 46714 h 163814"/>
              <a:gd name="connsiteX6" fmla="*/ 1346356 w 5346155"/>
              <a:gd name="connsiteY6" fmla="*/ 62838 h 163814"/>
              <a:gd name="connsiteX7" fmla="*/ 1565139 w 5346155"/>
              <a:gd name="connsiteY7" fmla="*/ 27767 h 163814"/>
              <a:gd name="connsiteX8" fmla="*/ 1789531 w 5346155"/>
              <a:gd name="connsiteY8" fmla="*/ 119501 h 163814"/>
              <a:gd name="connsiteX9" fmla="*/ 2025426 w 5346155"/>
              <a:gd name="connsiteY9" fmla="*/ 61992 h 163814"/>
              <a:gd name="connsiteX10" fmla="*/ 2238458 w 5346155"/>
              <a:gd name="connsiteY10" fmla="*/ 108422 h 163814"/>
              <a:gd name="connsiteX11" fmla="*/ 2462709 w 5346155"/>
              <a:gd name="connsiteY11" fmla="*/ 46008 h 163814"/>
              <a:gd name="connsiteX12" fmla="*/ 2664663 w 5346155"/>
              <a:gd name="connsiteY12" fmla="*/ 90182 h 163814"/>
              <a:gd name="connsiteX13" fmla="*/ 2905885 w 5346155"/>
              <a:gd name="connsiteY13" fmla="*/ 51618 h 163814"/>
              <a:gd name="connsiteX14" fmla="*/ 3119199 w 5346155"/>
              <a:gd name="connsiteY14" fmla="*/ 33800 h 163814"/>
              <a:gd name="connsiteX15" fmla="*/ 3354670 w 5346155"/>
              <a:gd name="connsiteY15" fmla="*/ 90887 h 163814"/>
              <a:gd name="connsiteX16" fmla="*/ 3573453 w 5346155"/>
              <a:gd name="connsiteY16" fmla="*/ 125675 h 163814"/>
              <a:gd name="connsiteX17" fmla="*/ 3775406 w 5346155"/>
              <a:gd name="connsiteY17" fmla="*/ 96497 h 163814"/>
              <a:gd name="connsiteX18" fmla="*/ 3999659 w 5346155"/>
              <a:gd name="connsiteY18" fmla="*/ 56098 h 163814"/>
              <a:gd name="connsiteX19" fmla="*/ 4235411 w 5346155"/>
              <a:gd name="connsiteY19" fmla="*/ 113326 h 163814"/>
              <a:gd name="connsiteX20" fmla="*/ 4454194 w 5346155"/>
              <a:gd name="connsiteY20" fmla="*/ 163814 h 163814"/>
              <a:gd name="connsiteX21" fmla="*/ 4667366 w 5346155"/>
              <a:gd name="connsiteY21" fmla="*/ 89759 h 163814"/>
              <a:gd name="connsiteX22" fmla="*/ 4902979 w 5346155"/>
              <a:gd name="connsiteY22" fmla="*/ 118936 h 163814"/>
              <a:gd name="connsiteX23" fmla="*/ 5127372 w 5346155"/>
              <a:gd name="connsiteY23" fmla="*/ 79667 h 163814"/>
              <a:gd name="connsiteX24" fmla="*/ 5346155 w 5346155"/>
              <a:gd name="connsiteY24" fmla="*/ 40398 h 163814"/>
              <a:gd name="connsiteX0" fmla="*/ 0 w 5346155"/>
              <a:gd name="connsiteY0" fmla="*/ 23569 h 163814"/>
              <a:gd name="connsiteX1" fmla="*/ 241222 w 5346155"/>
              <a:gd name="connsiteY1" fmla="*/ 46008 h 163814"/>
              <a:gd name="connsiteX2" fmla="*/ 460005 w 5346155"/>
              <a:gd name="connsiteY2" fmla="*/ 46008 h 163814"/>
              <a:gd name="connsiteX3" fmla="*/ 673177 w 5346155"/>
              <a:gd name="connsiteY3" fmla="*/ 79668 h 163814"/>
              <a:gd name="connsiteX4" fmla="*/ 897288 w 5346155"/>
              <a:gd name="connsiteY4" fmla="*/ 0 h 163814"/>
              <a:gd name="connsiteX5" fmla="*/ 1127573 w 5346155"/>
              <a:gd name="connsiteY5" fmla="*/ 46714 h 163814"/>
              <a:gd name="connsiteX6" fmla="*/ 1346356 w 5346155"/>
              <a:gd name="connsiteY6" fmla="*/ 62838 h 163814"/>
              <a:gd name="connsiteX7" fmla="*/ 1565139 w 5346155"/>
              <a:gd name="connsiteY7" fmla="*/ 27767 h 163814"/>
              <a:gd name="connsiteX8" fmla="*/ 1789531 w 5346155"/>
              <a:gd name="connsiteY8" fmla="*/ 119501 h 163814"/>
              <a:gd name="connsiteX9" fmla="*/ 2025426 w 5346155"/>
              <a:gd name="connsiteY9" fmla="*/ 61992 h 163814"/>
              <a:gd name="connsiteX10" fmla="*/ 2238458 w 5346155"/>
              <a:gd name="connsiteY10" fmla="*/ 108422 h 163814"/>
              <a:gd name="connsiteX11" fmla="*/ 2462709 w 5346155"/>
              <a:gd name="connsiteY11" fmla="*/ 46008 h 163814"/>
              <a:gd name="connsiteX12" fmla="*/ 2664663 w 5346155"/>
              <a:gd name="connsiteY12" fmla="*/ 90182 h 163814"/>
              <a:gd name="connsiteX13" fmla="*/ 2905885 w 5346155"/>
              <a:gd name="connsiteY13" fmla="*/ 51618 h 163814"/>
              <a:gd name="connsiteX14" fmla="*/ 3119199 w 5346155"/>
              <a:gd name="connsiteY14" fmla="*/ 33800 h 163814"/>
              <a:gd name="connsiteX15" fmla="*/ 3354670 w 5346155"/>
              <a:gd name="connsiteY15" fmla="*/ 90887 h 163814"/>
              <a:gd name="connsiteX16" fmla="*/ 3573453 w 5346155"/>
              <a:gd name="connsiteY16" fmla="*/ 125675 h 163814"/>
              <a:gd name="connsiteX17" fmla="*/ 3775406 w 5346155"/>
              <a:gd name="connsiteY17" fmla="*/ 96497 h 163814"/>
              <a:gd name="connsiteX18" fmla="*/ 3999659 w 5346155"/>
              <a:gd name="connsiteY18" fmla="*/ 56098 h 163814"/>
              <a:gd name="connsiteX19" fmla="*/ 4235411 w 5346155"/>
              <a:gd name="connsiteY19" fmla="*/ 113326 h 163814"/>
              <a:gd name="connsiteX20" fmla="*/ 4454194 w 5346155"/>
              <a:gd name="connsiteY20" fmla="*/ 163814 h 163814"/>
              <a:gd name="connsiteX21" fmla="*/ 4667366 w 5346155"/>
              <a:gd name="connsiteY21" fmla="*/ 89759 h 163814"/>
              <a:gd name="connsiteX22" fmla="*/ 4902979 w 5346155"/>
              <a:gd name="connsiteY22" fmla="*/ 118936 h 163814"/>
              <a:gd name="connsiteX23" fmla="*/ 5127372 w 5346155"/>
              <a:gd name="connsiteY23" fmla="*/ 125674 h 163814"/>
              <a:gd name="connsiteX24" fmla="*/ 5346155 w 5346155"/>
              <a:gd name="connsiteY24" fmla="*/ 40398 h 163814"/>
              <a:gd name="connsiteX0" fmla="*/ 0 w 5346155"/>
              <a:gd name="connsiteY0" fmla="*/ 29320 h 169565"/>
              <a:gd name="connsiteX1" fmla="*/ 241222 w 5346155"/>
              <a:gd name="connsiteY1" fmla="*/ 0 h 169565"/>
              <a:gd name="connsiteX2" fmla="*/ 460005 w 5346155"/>
              <a:gd name="connsiteY2" fmla="*/ 51759 h 169565"/>
              <a:gd name="connsiteX3" fmla="*/ 673177 w 5346155"/>
              <a:gd name="connsiteY3" fmla="*/ 85419 h 169565"/>
              <a:gd name="connsiteX4" fmla="*/ 897288 w 5346155"/>
              <a:gd name="connsiteY4" fmla="*/ 5751 h 169565"/>
              <a:gd name="connsiteX5" fmla="*/ 1127573 w 5346155"/>
              <a:gd name="connsiteY5" fmla="*/ 52465 h 169565"/>
              <a:gd name="connsiteX6" fmla="*/ 1346356 w 5346155"/>
              <a:gd name="connsiteY6" fmla="*/ 68589 h 169565"/>
              <a:gd name="connsiteX7" fmla="*/ 1565139 w 5346155"/>
              <a:gd name="connsiteY7" fmla="*/ 33518 h 169565"/>
              <a:gd name="connsiteX8" fmla="*/ 1789531 w 5346155"/>
              <a:gd name="connsiteY8" fmla="*/ 125252 h 169565"/>
              <a:gd name="connsiteX9" fmla="*/ 2025426 w 5346155"/>
              <a:gd name="connsiteY9" fmla="*/ 67743 h 169565"/>
              <a:gd name="connsiteX10" fmla="*/ 2238458 w 5346155"/>
              <a:gd name="connsiteY10" fmla="*/ 114173 h 169565"/>
              <a:gd name="connsiteX11" fmla="*/ 2462709 w 5346155"/>
              <a:gd name="connsiteY11" fmla="*/ 51759 h 169565"/>
              <a:gd name="connsiteX12" fmla="*/ 2664663 w 5346155"/>
              <a:gd name="connsiteY12" fmla="*/ 95933 h 169565"/>
              <a:gd name="connsiteX13" fmla="*/ 2905885 w 5346155"/>
              <a:gd name="connsiteY13" fmla="*/ 57369 h 169565"/>
              <a:gd name="connsiteX14" fmla="*/ 3119199 w 5346155"/>
              <a:gd name="connsiteY14" fmla="*/ 39551 h 169565"/>
              <a:gd name="connsiteX15" fmla="*/ 3354670 w 5346155"/>
              <a:gd name="connsiteY15" fmla="*/ 96638 h 169565"/>
              <a:gd name="connsiteX16" fmla="*/ 3573453 w 5346155"/>
              <a:gd name="connsiteY16" fmla="*/ 131426 h 169565"/>
              <a:gd name="connsiteX17" fmla="*/ 3775406 w 5346155"/>
              <a:gd name="connsiteY17" fmla="*/ 102248 h 169565"/>
              <a:gd name="connsiteX18" fmla="*/ 3999659 w 5346155"/>
              <a:gd name="connsiteY18" fmla="*/ 61849 h 169565"/>
              <a:gd name="connsiteX19" fmla="*/ 4235411 w 5346155"/>
              <a:gd name="connsiteY19" fmla="*/ 119077 h 169565"/>
              <a:gd name="connsiteX20" fmla="*/ 4454194 w 5346155"/>
              <a:gd name="connsiteY20" fmla="*/ 169565 h 169565"/>
              <a:gd name="connsiteX21" fmla="*/ 4667366 w 5346155"/>
              <a:gd name="connsiteY21" fmla="*/ 95510 h 169565"/>
              <a:gd name="connsiteX22" fmla="*/ 4902979 w 5346155"/>
              <a:gd name="connsiteY22" fmla="*/ 124687 h 169565"/>
              <a:gd name="connsiteX23" fmla="*/ 5127372 w 5346155"/>
              <a:gd name="connsiteY23" fmla="*/ 131425 h 169565"/>
              <a:gd name="connsiteX24" fmla="*/ 5346155 w 5346155"/>
              <a:gd name="connsiteY24" fmla="*/ 46149 h 169565"/>
              <a:gd name="connsiteX0" fmla="*/ 0 w 5346155"/>
              <a:gd name="connsiteY0" fmla="*/ 29320 h 169565"/>
              <a:gd name="connsiteX1" fmla="*/ 241222 w 5346155"/>
              <a:gd name="connsiteY1" fmla="*/ 0 h 169565"/>
              <a:gd name="connsiteX2" fmla="*/ 460005 w 5346155"/>
              <a:gd name="connsiteY2" fmla="*/ 51759 h 169565"/>
              <a:gd name="connsiteX3" fmla="*/ 673177 w 5346155"/>
              <a:gd name="connsiteY3" fmla="*/ 85419 h 169565"/>
              <a:gd name="connsiteX4" fmla="*/ 897288 w 5346155"/>
              <a:gd name="connsiteY4" fmla="*/ 5751 h 169565"/>
              <a:gd name="connsiteX5" fmla="*/ 1127573 w 5346155"/>
              <a:gd name="connsiteY5" fmla="*/ 52465 h 169565"/>
              <a:gd name="connsiteX6" fmla="*/ 1346356 w 5346155"/>
              <a:gd name="connsiteY6" fmla="*/ 68589 h 169565"/>
              <a:gd name="connsiteX7" fmla="*/ 1565139 w 5346155"/>
              <a:gd name="connsiteY7" fmla="*/ 33518 h 169565"/>
              <a:gd name="connsiteX8" fmla="*/ 1789531 w 5346155"/>
              <a:gd name="connsiteY8" fmla="*/ 83957 h 169565"/>
              <a:gd name="connsiteX9" fmla="*/ 2025426 w 5346155"/>
              <a:gd name="connsiteY9" fmla="*/ 67743 h 169565"/>
              <a:gd name="connsiteX10" fmla="*/ 2238458 w 5346155"/>
              <a:gd name="connsiteY10" fmla="*/ 114173 h 169565"/>
              <a:gd name="connsiteX11" fmla="*/ 2462709 w 5346155"/>
              <a:gd name="connsiteY11" fmla="*/ 51759 h 169565"/>
              <a:gd name="connsiteX12" fmla="*/ 2664663 w 5346155"/>
              <a:gd name="connsiteY12" fmla="*/ 95933 h 169565"/>
              <a:gd name="connsiteX13" fmla="*/ 2905885 w 5346155"/>
              <a:gd name="connsiteY13" fmla="*/ 57369 h 169565"/>
              <a:gd name="connsiteX14" fmla="*/ 3119199 w 5346155"/>
              <a:gd name="connsiteY14" fmla="*/ 39551 h 169565"/>
              <a:gd name="connsiteX15" fmla="*/ 3354670 w 5346155"/>
              <a:gd name="connsiteY15" fmla="*/ 96638 h 169565"/>
              <a:gd name="connsiteX16" fmla="*/ 3573453 w 5346155"/>
              <a:gd name="connsiteY16" fmla="*/ 131426 h 169565"/>
              <a:gd name="connsiteX17" fmla="*/ 3775406 w 5346155"/>
              <a:gd name="connsiteY17" fmla="*/ 102248 h 169565"/>
              <a:gd name="connsiteX18" fmla="*/ 3999659 w 5346155"/>
              <a:gd name="connsiteY18" fmla="*/ 61849 h 169565"/>
              <a:gd name="connsiteX19" fmla="*/ 4235411 w 5346155"/>
              <a:gd name="connsiteY19" fmla="*/ 119077 h 169565"/>
              <a:gd name="connsiteX20" fmla="*/ 4454194 w 5346155"/>
              <a:gd name="connsiteY20" fmla="*/ 169565 h 169565"/>
              <a:gd name="connsiteX21" fmla="*/ 4667366 w 5346155"/>
              <a:gd name="connsiteY21" fmla="*/ 95510 h 169565"/>
              <a:gd name="connsiteX22" fmla="*/ 4902979 w 5346155"/>
              <a:gd name="connsiteY22" fmla="*/ 124687 h 169565"/>
              <a:gd name="connsiteX23" fmla="*/ 5127372 w 5346155"/>
              <a:gd name="connsiteY23" fmla="*/ 131425 h 169565"/>
              <a:gd name="connsiteX24" fmla="*/ 5346155 w 5346155"/>
              <a:gd name="connsiteY24" fmla="*/ 46149 h 169565"/>
              <a:gd name="connsiteX0" fmla="*/ 0 w 5346155"/>
              <a:gd name="connsiteY0" fmla="*/ 23569 h 163814"/>
              <a:gd name="connsiteX1" fmla="*/ 241222 w 5346155"/>
              <a:gd name="connsiteY1" fmla="*/ 29645 h 163814"/>
              <a:gd name="connsiteX2" fmla="*/ 460005 w 5346155"/>
              <a:gd name="connsiteY2" fmla="*/ 46008 h 163814"/>
              <a:gd name="connsiteX3" fmla="*/ 673177 w 5346155"/>
              <a:gd name="connsiteY3" fmla="*/ 79668 h 163814"/>
              <a:gd name="connsiteX4" fmla="*/ 897288 w 5346155"/>
              <a:gd name="connsiteY4" fmla="*/ 0 h 163814"/>
              <a:gd name="connsiteX5" fmla="*/ 1127573 w 5346155"/>
              <a:gd name="connsiteY5" fmla="*/ 46714 h 163814"/>
              <a:gd name="connsiteX6" fmla="*/ 1346356 w 5346155"/>
              <a:gd name="connsiteY6" fmla="*/ 62838 h 163814"/>
              <a:gd name="connsiteX7" fmla="*/ 1565139 w 5346155"/>
              <a:gd name="connsiteY7" fmla="*/ 27767 h 163814"/>
              <a:gd name="connsiteX8" fmla="*/ 1789531 w 5346155"/>
              <a:gd name="connsiteY8" fmla="*/ 78206 h 163814"/>
              <a:gd name="connsiteX9" fmla="*/ 2025426 w 5346155"/>
              <a:gd name="connsiteY9" fmla="*/ 61992 h 163814"/>
              <a:gd name="connsiteX10" fmla="*/ 2238458 w 5346155"/>
              <a:gd name="connsiteY10" fmla="*/ 108422 h 163814"/>
              <a:gd name="connsiteX11" fmla="*/ 2462709 w 5346155"/>
              <a:gd name="connsiteY11" fmla="*/ 46008 h 163814"/>
              <a:gd name="connsiteX12" fmla="*/ 2664663 w 5346155"/>
              <a:gd name="connsiteY12" fmla="*/ 90182 h 163814"/>
              <a:gd name="connsiteX13" fmla="*/ 2905885 w 5346155"/>
              <a:gd name="connsiteY13" fmla="*/ 51618 h 163814"/>
              <a:gd name="connsiteX14" fmla="*/ 3119199 w 5346155"/>
              <a:gd name="connsiteY14" fmla="*/ 33800 h 163814"/>
              <a:gd name="connsiteX15" fmla="*/ 3354670 w 5346155"/>
              <a:gd name="connsiteY15" fmla="*/ 90887 h 163814"/>
              <a:gd name="connsiteX16" fmla="*/ 3573453 w 5346155"/>
              <a:gd name="connsiteY16" fmla="*/ 125675 h 163814"/>
              <a:gd name="connsiteX17" fmla="*/ 3775406 w 5346155"/>
              <a:gd name="connsiteY17" fmla="*/ 96497 h 163814"/>
              <a:gd name="connsiteX18" fmla="*/ 3999659 w 5346155"/>
              <a:gd name="connsiteY18" fmla="*/ 56098 h 163814"/>
              <a:gd name="connsiteX19" fmla="*/ 4235411 w 5346155"/>
              <a:gd name="connsiteY19" fmla="*/ 113326 h 163814"/>
              <a:gd name="connsiteX20" fmla="*/ 4454194 w 5346155"/>
              <a:gd name="connsiteY20" fmla="*/ 163814 h 163814"/>
              <a:gd name="connsiteX21" fmla="*/ 4667366 w 5346155"/>
              <a:gd name="connsiteY21" fmla="*/ 89759 h 163814"/>
              <a:gd name="connsiteX22" fmla="*/ 4902979 w 5346155"/>
              <a:gd name="connsiteY22" fmla="*/ 118936 h 163814"/>
              <a:gd name="connsiteX23" fmla="*/ 5127372 w 5346155"/>
              <a:gd name="connsiteY23" fmla="*/ 125674 h 163814"/>
              <a:gd name="connsiteX24" fmla="*/ 5346155 w 5346155"/>
              <a:gd name="connsiteY24" fmla="*/ 40398 h 163814"/>
              <a:gd name="connsiteX0" fmla="*/ 0 w 5346155"/>
              <a:gd name="connsiteY0" fmla="*/ 0 h 140245"/>
              <a:gd name="connsiteX1" fmla="*/ 241222 w 5346155"/>
              <a:gd name="connsiteY1" fmla="*/ 6076 h 140245"/>
              <a:gd name="connsiteX2" fmla="*/ 460005 w 5346155"/>
              <a:gd name="connsiteY2" fmla="*/ 22439 h 140245"/>
              <a:gd name="connsiteX3" fmla="*/ 673177 w 5346155"/>
              <a:gd name="connsiteY3" fmla="*/ 56099 h 140245"/>
              <a:gd name="connsiteX4" fmla="*/ 897288 w 5346155"/>
              <a:gd name="connsiteY4" fmla="*/ 5927 h 140245"/>
              <a:gd name="connsiteX5" fmla="*/ 1127573 w 5346155"/>
              <a:gd name="connsiteY5" fmla="*/ 23145 h 140245"/>
              <a:gd name="connsiteX6" fmla="*/ 1346356 w 5346155"/>
              <a:gd name="connsiteY6" fmla="*/ 39269 h 140245"/>
              <a:gd name="connsiteX7" fmla="*/ 1565139 w 5346155"/>
              <a:gd name="connsiteY7" fmla="*/ 4198 h 140245"/>
              <a:gd name="connsiteX8" fmla="*/ 1789531 w 5346155"/>
              <a:gd name="connsiteY8" fmla="*/ 54637 h 140245"/>
              <a:gd name="connsiteX9" fmla="*/ 2025426 w 5346155"/>
              <a:gd name="connsiteY9" fmla="*/ 38423 h 140245"/>
              <a:gd name="connsiteX10" fmla="*/ 2238458 w 5346155"/>
              <a:gd name="connsiteY10" fmla="*/ 84853 h 140245"/>
              <a:gd name="connsiteX11" fmla="*/ 2462709 w 5346155"/>
              <a:gd name="connsiteY11" fmla="*/ 22439 h 140245"/>
              <a:gd name="connsiteX12" fmla="*/ 2664663 w 5346155"/>
              <a:gd name="connsiteY12" fmla="*/ 66613 h 140245"/>
              <a:gd name="connsiteX13" fmla="*/ 2905885 w 5346155"/>
              <a:gd name="connsiteY13" fmla="*/ 28049 h 140245"/>
              <a:gd name="connsiteX14" fmla="*/ 3119199 w 5346155"/>
              <a:gd name="connsiteY14" fmla="*/ 10231 h 140245"/>
              <a:gd name="connsiteX15" fmla="*/ 3354670 w 5346155"/>
              <a:gd name="connsiteY15" fmla="*/ 67318 h 140245"/>
              <a:gd name="connsiteX16" fmla="*/ 3573453 w 5346155"/>
              <a:gd name="connsiteY16" fmla="*/ 102106 h 140245"/>
              <a:gd name="connsiteX17" fmla="*/ 3775406 w 5346155"/>
              <a:gd name="connsiteY17" fmla="*/ 72928 h 140245"/>
              <a:gd name="connsiteX18" fmla="*/ 3999659 w 5346155"/>
              <a:gd name="connsiteY18" fmla="*/ 32529 h 140245"/>
              <a:gd name="connsiteX19" fmla="*/ 4235411 w 5346155"/>
              <a:gd name="connsiteY19" fmla="*/ 89757 h 140245"/>
              <a:gd name="connsiteX20" fmla="*/ 4454194 w 5346155"/>
              <a:gd name="connsiteY20" fmla="*/ 140245 h 140245"/>
              <a:gd name="connsiteX21" fmla="*/ 4667366 w 5346155"/>
              <a:gd name="connsiteY21" fmla="*/ 66190 h 140245"/>
              <a:gd name="connsiteX22" fmla="*/ 4902979 w 5346155"/>
              <a:gd name="connsiteY22" fmla="*/ 95367 h 140245"/>
              <a:gd name="connsiteX23" fmla="*/ 5127372 w 5346155"/>
              <a:gd name="connsiteY23" fmla="*/ 102105 h 140245"/>
              <a:gd name="connsiteX24" fmla="*/ 5346155 w 5346155"/>
              <a:gd name="connsiteY24" fmla="*/ 16829 h 140245"/>
              <a:gd name="connsiteX0" fmla="*/ 0 w 5346155"/>
              <a:gd name="connsiteY0" fmla="*/ 0 h 140245"/>
              <a:gd name="connsiteX1" fmla="*/ 241222 w 5346155"/>
              <a:gd name="connsiteY1" fmla="*/ 6076 h 140245"/>
              <a:gd name="connsiteX2" fmla="*/ 460005 w 5346155"/>
              <a:gd name="connsiteY2" fmla="*/ 22439 h 140245"/>
              <a:gd name="connsiteX3" fmla="*/ 673177 w 5346155"/>
              <a:gd name="connsiteY3" fmla="*/ 56099 h 140245"/>
              <a:gd name="connsiteX4" fmla="*/ 897288 w 5346155"/>
              <a:gd name="connsiteY4" fmla="*/ 5927 h 140245"/>
              <a:gd name="connsiteX5" fmla="*/ 1127573 w 5346155"/>
              <a:gd name="connsiteY5" fmla="*/ 58541 h 140245"/>
              <a:gd name="connsiteX6" fmla="*/ 1346356 w 5346155"/>
              <a:gd name="connsiteY6" fmla="*/ 39269 h 140245"/>
              <a:gd name="connsiteX7" fmla="*/ 1565139 w 5346155"/>
              <a:gd name="connsiteY7" fmla="*/ 4198 h 140245"/>
              <a:gd name="connsiteX8" fmla="*/ 1789531 w 5346155"/>
              <a:gd name="connsiteY8" fmla="*/ 54637 h 140245"/>
              <a:gd name="connsiteX9" fmla="*/ 2025426 w 5346155"/>
              <a:gd name="connsiteY9" fmla="*/ 38423 h 140245"/>
              <a:gd name="connsiteX10" fmla="*/ 2238458 w 5346155"/>
              <a:gd name="connsiteY10" fmla="*/ 84853 h 140245"/>
              <a:gd name="connsiteX11" fmla="*/ 2462709 w 5346155"/>
              <a:gd name="connsiteY11" fmla="*/ 22439 h 140245"/>
              <a:gd name="connsiteX12" fmla="*/ 2664663 w 5346155"/>
              <a:gd name="connsiteY12" fmla="*/ 66613 h 140245"/>
              <a:gd name="connsiteX13" fmla="*/ 2905885 w 5346155"/>
              <a:gd name="connsiteY13" fmla="*/ 28049 h 140245"/>
              <a:gd name="connsiteX14" fmla="*/ 3119199 w 5346155"/>
              <a:gd name="connsiteY14" fmla="*/ 10231 h 140245"/>
              <a:gd name="connsiteX15" fmla="*/ 3354670 w 5346155"/>
              <a:gd name="connsiteY15" fmla="*/ 67318 h 140245"/>
              <a:gd name="connsiteX16" fmla="*/ 3573453 w 5346155"/>
              <a:gd name="connsiteY16" fmla="*/ 102106 h 140245"/>
              <a:gd name="connsiteX17" fmla="*/ 3775406 w 5346155"/>
              <a:gd name="connsiteY17" fmla="*/ 72928 h 140245"/>
              <a:gd name="connsiteX18" fmla="*/ 3999659 w 5346155"/>
              <a:gd name="connsiteY18" fmla="*/ 32529 h 140245"/>
              <a:gd name="connsiteX19" fmla="*/ 4235411 w 5346155"/>
              <a:gd name="connsiteY19" fmla="*/ 89757 h 140245"/>
              <a:gd name="connsiteX20" fmla="*/ 4454194 w 5346155"/>
              <a:gd name="connsiteY20" fmla="*/ 140245 h 140245"/>
              <a:gd name="connsiteX21" fmla="*/ 4667366 w 5346155"/>
              <a:gd name="connsiteY21" fmla="*/ 66190 h 140245"/>
              <a:gd name="connsiteX22" fmla="*/ 4902979 w 5346155"/>
              <a:gd name="connsiteY22" fmla="*/ 95367 h 140245"/>
              <a:gd name="connsiteX23" fmla="*/ 5127372 w 5346155"/>
              <a:gd name="connsiteY23" fmla="*/ 102105 h 140245"/>
              <a:gd name="connsiteX24" fmla="*/ 5346155 w 5346155"/>
              <a:gd name="connsiteY24" fmla="*/ 16829 h 140245"/>
              <a:gd name="connsiteX0" fmla="*/ 0 w 5346155"/>
              <a:gd name="connsiteY0" fmla="*/ 13825 h 154070"/>
              <a:gd name="connsiteX1" fmla="*/ 241222 w 5346155"/>
              <a:gd name="connsiteY1" fmla="*/ 19901 h 154070"/>
              <a:gd name="connsiteX2" fmla="*/ 460005 w 5346155"/>
              <a:gd name="connsiteY2" fmla="*/ 36264 h 154070"/>
              <a:gd name="connsiteX3" fmla="*/ 673177 w 5346155"/>
              <a:gd name="connsiteY3" fmla="*/ 69924 h 154070"/>
              <a:gd name="connsiteX4" fmla="*/ 897288 w 5346155"/>
              <a:gd name="connsiteY4" fmla="*/ 19752 h 154070"/>
              <a:gd name="connsiteX5" fmla="*/ 1127573 w 5346155"/>
              <a:gd name="connsiteY5" fmla="*/ 72366 h 154070"/>
              <a:gd name="connsiteX6" fmla="*/ 1346356 w 5346155"/>
              <a:gd name="connsiteY6" fmla="*/ 0 h 154070"/>
              <a:gd name="connsiteX7" fmla="*/ 1565139 w 5346155"/>
              <a:gd name="connsiteY7" fmla="*/ 18023 h 154070"/>
              <a:gd name="connsiteX8" fmla="*/ 1789531 w 5346155"/>
              <a:gd name="connsiteY8" fmla="*/ 68462 h 154070"/>
              <a:gd name="connsiteX9" fmla="*/ 2025426 w 5346155"/>
              <a:gd name="connsiteY9" fmla="*/ 52248 h 154070"/>
              <a:gd name="connsiteX10" fmla="*/ 2238458 w 5346155"/>
              <a:gd name="connsiteY10" fmla="*/ 98678 h 154070"/>
              <a:gd name="connsiteX11" fmla="*/ 2462709 w 5346155"/>
              <a:gd name="connsiteY11" fmla="*/ 36264 h 154070"/>
              <a:gd name="connsiteX12" fmla="*/ 2664663 w 5346155"/>
              <a:gd name="connsiteY12" fmla="*/ 80438 h 154070"/>
              <a:gd name="connsiteX13" fmla="*/ 2905885 w 5346155"/>
              <a:gd name="connsiteY13" fmla="*/ 41874 h 154070"/>
              <a:gd name="connsiteX14" fmla="*/ 3119199 w 5346155"/>
              <a:gd name="connsiteY14" fmla="*/ 24056 h 154070"/>
              <a:gd name="connsiteX15" fmla="*/ 3354670 w 5346155"/>
              <a:gd name="connsiteY15" fmla="*/ 81143 h 154070"/>
              <a:gd name="connsiteX16" fmla="*/ 3573453 w 5346155"/>
              <a:gd name="connsiteY16" fmla="*/ 115931 h 154070"/>
              <a:gd name="connsiteX17" fmla="*/ 3775406 w 5346155"/>
              <a:gd name="connsiteY17" fmla="*/ 86753 h 154070"/>
              <a:gd name="connsiteX18" fmla="*/ 3999659 w 5346155"/>
              <a:gd name="connsiteY18" fmla="*/ 46354 h 154070"/>
              <a:gd name="connsiteX19" fmla="*/ 4235411 w 5346155"/>
              <a:gd name="connsiteY19" fmla="*/ 103582 h 154070"/>
              <a:gd name="connsiteX20" fmla="*/ 4454194 w 5346155"/>
              <a:gd name="connsiteY20" fmla="*/ 154070 h 154070"/>
              <a:gd name="connsiteX21" fmla="*/ 4667366 w 5346155"/>
              <a:gd name="connsiteY21" fmla="*/ 80015 h 154070"/>
              <a:gd name="connsiteX22" fmla="*/ 4902979 w 5346155"/>
              <a:gd name="connsiteY22" fmla="*/ 109192 h 154070"/>
              <a:gd name="connsiteX23" fmla="*/ 5127372 w 5346155"/>
              <a:gd name="connsiteY23" fmla="*/ 115930 h 154070"/>
              <a:gd name="connsiteX24" fmla="*/ 5346155 w 5346155"/>
              <a:gd name="connsiteY24" fmla="*/ 30654 h 154070"/>
              <a:gd name="connsiteX0" fmla="*/ 0 w 5346155"/>
              <a:gd name="connsiteY0" fmla="*/ 13825 h 154070"/>
              <a:gd name="connsiteX1" fmla="*/ 241222 w 5346155"/>
              <a:gd name="connsiteY1" fmla="*/ 19901 h 154070"/>
              <a:gd name="connsiteX2" fmla="*/ 460005 w 5346155"/>
              <a:gd name="connsiteY2" fmla="*/ 36264 h 154070"/>
              <a:gd name="connsiteX3" fmla="*/ 673177 w 5346155"/>
              <a:gd name="connsiteY3" fmla="*/ 69924 h 154070"/>
              <a:gd name="connsiteX4" fmla="*/ 897288 w 5346155"/>
              <a:gd name="connsiteY4" fmla="*/ 19752 h 154070"/>
              <a:gd name="connsiteX5" fmla="*/ 1127573 w 5346155"/>
              <a:gd name="connsiteY5" fmla="*/ 72366 h 154070"/>
              <a:gd name="connsiteX6" fmla="*/ 1346356 w 5346155"/>
              <a:gd name="connsiteY6" fmla="*/ 0 h 154070"/>
              <a:gd name="connsiteX7" fmla="*/ 1565139 w 5346155"/>
              <a:gd name="connsiteY7" fmla="*/ 18023 h 154070"/>
              <a:gd name="connsiteX8" fmla="*/ 1789531 w 5346155"/>
              <a:gd name="connsiteY8" fmla="*/ 68462 h 154070"/>
              <a:gd name="connsiteX9" fmla="*/ 2025426 w 5346155"/>
              <a:gd name="connsiteY9" fmla="*/ 52248 h 154070"/>
              <a:gd name="connsiteX10" fmla="*/ 2238458 w 5346155"/>
              <a:gd name="connsiteY10" fmla="*/ 98678 h 154070"/>
              <a:gd name="connsiteX11" fmla="*/ 2462709 w 5346155"/>
              <a:gd name="connsiteY11" fmla="*/ 36264 h 154070"/>
              <a:gd name="connsiteX12" fmla="*/ 2664663 w 5346155"/>
              <a:gd name="connsiteY12" fmla="*/ 80438 h 154070"/>
              <a:gd name="connsiteX13" fmla="*/ 2905885 w 5346155"/>
              <a:gd name="connsiteY13" fmla="*/ 41874 h 154070"/>
              <a:gd name="connsiteX14" fmla="*/ 3119199 w 5346155"/>
              <a:gd name="connsiteY14" fmla="*/ 24056 h 154070"/>
              <a:gd name="connsiteX15" fmla="*/ 3354670 w 5346155"/>
              <a:gd name="connsiteY15" fmla="*/ 81143 h 154070"/>
              <a:gd name="connsiteX16" fmla="*/ 3573453 w 5346155"/>
              <a:gd name="connsiteY16" fmla="*/ 115931 h 154070"/>
              <a:gd name="connsiteX17" fmla="*/ 3775406 w 5346155"/>
              <a:gd name="connsiteY17" fmla="*/ 86753 h 154070"/>
              <a:gd name="connsiteX18" fmla="*/ 3999659 w 5346155"/>
              <a:gd name="connsiteY18" fmla="*/ 46354 h 154070"/>
              <a:gd name="connsiteX19" fmla="*/ 4235411 w 5346155"/>
              <a:gd name="connsiteY19" fmla="*/ 103582 h 154070"/>
              <a:gd name="connsiteX20" fmla="*/ 4454194 w 5346155"/>
              <a:gd name="connsiteY20" fmla="*/ 154070 h 154070"/>
              <a:gd name="connsiteX21" fmla="*/ 4667366 w 5346155"/>
              <a:gd name="connsiteY21" fmla="*/ 80015 h 154070"/>
              <a:gd name="connsiteX22" fmla="*/ 4902979 w 5346155"/>
              <a:gd name="connsiteY22" fmla="*/ 109192 h 154070"/>
              <a:gd name="connsiteX23" fmla="*/ 5127372 w 5346155"/>
              <a:gd name="connsiteY23" fmla="*/ 115930 h 154070"/>
              <a:gd name="connsiteX24" fmla="*/ 5346155 w 5346155"/>
              <a:gd name="connsiteY24" fmla="*/ 30654 h 154070"/>
              <a:gd name="connsiteX0" fmla="*/ 0 w 5346155"/>
              <a:gd name="connsiteY0" fmla="*/ 0 h 140245"/>
              <a:gd name="connsiteX1" fmla="*/ 241222 w 5346155"/>
              <a:gd name="connsiteY1" fmla="*/ 6076 h 140245"/>
              <a:gd name="connsiteX2" fmla="*/ 460005 w 5346155"/>
              <a:gd name="connsiteY2" fmla="*/ 22439 h 140245"/>
              <a:gd name="connsiteX3" fmla="*/ 673177 w 5346155"/>
              <a:gd name="connsiteY3" fmla="*/ 56099 h 140245"/>
              <a:gd name="connsiteX4" fmla="*/ 897288 w 5346155"/>
              <a:gd name="connsiteY4" fmla="*/ 5927 h 140245"/>
              <a:gd name="connsiteX5" fmla="*/ 1127573 w 5346155"/>
              <a:gd name="connsiteY5" fmla="*/ 58541 h 140245"/>
              <a:gd name="connsiteX6" fmla="*/ 1346356 w 5346155"/>
              <a:gd name="connsiteY6" fmla="*/ 15672 h 140245"/>
              <a:gd name="connsiteX7" fmla="*/ 1565139 w 5346155"/>
              <a:gd name="connsiteY7" fmla="*/ 4198 h 140245"/>
              <a:gd name="connsiteX8" fmla="*/ 1789531 w 5346155"/>
              <a:gd name="connsiteY8" fmla="*/ 54637 h 140245"/>
              <a:gd name="connsiteX9" fmla="*/ 2025426 w 5346155"/>
              <a:gd name="connsiteY9" fmla="*/ 38423 h 140245"/>
              <a:gd name="connsiteX10" fmla="*/ 2238458 w 5346155"/>
              <a:gd name="connsiteY10" fmla="*/ 84853 h 140245"/>
              <a:gd name="connsiteX11" fmla="*/ 2462709 w 5346155"/>
              <a:gd name="connsiteY11" fmla="*/ 22439 h 140245"/>
              <a:gd name="connsiteX12" fmla="*/ 2664663 w 5346155"/>
              <a:gd name="connsiteY12" fmla="*/ 66613 h 140245"/>
              <a:gd name="connsiteX13" fmla="*/ 2905885 w 5346155"/>
              <a:gd name="connsiteY13" fmla="*/ 28049 h 140245"/>
              <a:gd name="connsiteX14" fmla="*/ 3119199 w 5346155"/>
              <a:gd name="connsiteY14" fmla="*/ 10231 h 140245"/>
              <a:gd name="connsiteX15" fmla="*/ 3354670 w 5346155"/>
              <a:gd name="connsiteY15" fmla="*/ 67318 h 140245"/>
              <a:gd name="connsiteX16" fmla="*/ 3573453 w 5346155"/>
              <a:gd name="connsiteY16" fmla="*/ 102106 h 140245"/>
              <a:gd name="connsiteX17" fmla="*/ 3775406 w 5346155"/>
              <a:gd name="connsiteY17" fmla="*/ 72928 h 140245"/>
              <a:gd name="connsiteX18" fmla="*/ 3999659 w 5346155"/>
              <a:gd name="connsiteY18" fmla="*/ 32529 h 140245"/>
              <a:gd name="connsiteX19" fmla="*/ 4235411 w 5346155"/>
              <a:gd name="connsiteY19" fmla="*/ 89757 h 140245"/>
              <a:gd name="connsiteX20" fmla="*/ 4454194 w 5346155"/>
              <a:gd name="connsiteY20" fmla="*/ 140245 h 140245"/>
              <a:gd name="connsiteX21" fmla="*/ 4667366 w 5346155"/>
              <a:gd name="connsiteY21" fmla="*/ 66190 h 140245"/>
              <a:gd name="connsiteX22" fmla="*/ 4902979 w 5346155"/>
              <a:gd name="connsiteY22" fmla="*/ 95367 h 140245"/>
              <a:gd name="connsiteX23" fmla="*/ 5127372 w 5346155"/>
              <a:gd name="connsiteY23" fmla="*/ 102105 h 140245"/>
              <a:gd name="connsiteX24" fmla="*/ 5346155 w 5346155"/>
              <a:gd name="connsiteY24" fmla="*/ 16829 h 140245"/>
              <a:gd name="connsiteX0" fmla="*/ 0 w 5346155"/>
              <a:gd name="connsiteY0" fmla="*/ 0 h 140245"/>
              <a:gd name="connsiteX1" fmla="*/ 241222 w 5346155"/>
              <a:gd name="connsiteY1" fmla="*/ 6076 h 140245"/>
              <a:gd name="connsiteX2" fmla="*/ 460005 w 5346155"/>
              <a:gd name="connsiteY2" fmla="*/ 22439 h 140245"/>
              <a:gd name="connsiteX3" fmla="*/ 673177 w 5346155"/>
              <a:gd name="connsiteY3" fmla="*/ 56099 h 140245"/>
              <a:gd name="connsiteX4" fmla="*/ 897288 w 5346155"/>
              <a:gd name="connsiteY4" fmla="*/ 5927 h 140245"/>
              <a:gd name="connsiteX5" fmla="*/ 1127573 w 5346155"/>
              <a:gd name="connsiteY5" fmla="*/ 58541 h 140245"/>
              <a:gd name="connsiteX6" fmla="*/ 1346356 w 5346155"/>
              <a:gd name="connsiteY6" fmla="*/ 15672 h 140245"/>
              <a:gd name="connsiteX7" fmla="*/ 1565139 w 5346155"/>
              <a:gd name="connsiteY7" fmla="*/ 4198 h 140245"/>
              <a:gd name="connsiteX8" fmla="*/ 1789531 w 5346155"/>
              <a:gd name="connsiteY8" fmla="*/ 54637 h 140245"/>
              <a:gd name="connsiteX9" fmla="*/ 2025426 w 5346155"/>
              <a:gd name="connsiteY9" fmla="*/ 38423 h 140245"/>
              <a:gd name="connsiteX10" fmla="*/ 2238458 w 5346155"/>
              <a:gd name="connsiteY10" fmla="*/ 84853 h 140245"/>
              <a:gd name="connsiteX11" fmla="*/ 2462709 w 5346155"/>
              <a:gd name="connsiteY11" fmla="*/ 22439 h 140245"/>
              <a:gd name="connsiteX12" fmla="*/ 2664663 w 5346155"/>
              <a:gd name="connsiteY12" fmla="*/ 66613 h 140245"/>
              <a:gd name="connsiteX13" fmla="*/ 2905885 w 5346155"/>
              <a:gd name="connsiteY13" fmla="*/ 28049 h 140245"/>
              <a:gd name="connsiteX14" fmla="*/ 3119199 w 5346155"/>
              <a:gd name="connsiteY14" fmla="*/ 10231 h 140245"/>
              <a:gd name="connsiteX15" fmla="*/ 3354670 w 5346155"/>
              <a:gd name="connsiteY15" fmla="*/ 67318 h 140245"/>
              <a:gd name="connsiteX16" fmla="*/ 3573453 w 5346155"/>
              <a:gd name="connsiteY16" fmla="*/ 1817 h 140245"/>
              <a:gd name="connsiteX17" fmla="*/ 3775406 w 5346155"/>
              <a:gd name="connsiteY17" fmla="*/ 72928 h 140245"/>
              <a:gd name="connsiteX18" fmla="*/ 3999659 w 5346155"/>
              <a:gd name="connsiteY18" fmla="*/ 32529 h 140245"/>
              <a:gd name="connsiteX19" fmla="*/ 4235411 w 5346155"/>
              <a:gd name="connsiteY19" fmla="*/ 89757 h 140245"/>
              <a:gd name="connsiteX20" fmla="*/ 4454194 w 5346155"/>
              <a:gd name="connsiteY20" fmla="*/ 140245 h 140245"/>
              <a:gd name="connsiteX21" fmla="*/ 4667366 w 5346155"/>
              <a:gd name="connsiteY21" fmla="*/ 66190 h 140245"/>
              <a:gd name="connsiteX22" fmla="*/ 4902979 w 5346155"/>
              <a:gd name="connsiteY22" fmla="*/ 95367 h 140245"/>
              <a:gd name="connsiteX23" fmla="*/ 5127372 w 5346155"/>
              <a:gd name="connsiteY23" fmla="*/ 102105 h 140245"/>
              <a:gd name="connsiteX24" fmla="*/ 5346155 w 5346155"/>
              <a:gd name="connsiteY24" fmla="*/ 16829 h 140245"/>
              <a:gd name="connsiteX0" fmla="*/ 0 w 5346155"/>
              <a:gd name="connsiteY0" fmla="*/ 0 h 102105"/>
              <a:gd name="connsiteX1" fmla="*/ 241222 w 5346155"/>
              <a:gd name="connsiteY1" fmla="*/ 6076 h 102105"/>
              <a:gd name="connsiteX2" fmla="*/ 460005 w 5346155"/>
              <a:gd name="connsiteY2" fmla="*/ 22439 h 102105"/>
              <a:gd name="connsiteX3" fmla="*/ 673177 w 5346155"/>
              <a:gd name="connsiteY3" fmla="*/ 56099 h 102105"/>
              <a:gd name="connsiteX4" fmla="*/ 897288 w 5346155"/>
              <a:gd name="connsiteY4" fmla="*/ 5927 h 102105"/>
              <a:gd name="connsiteX5" fmla="*/ 1127573 w 5346155"/>
              <a:gd name="connsiteY5" fmla="*/ 58541 h 102105"/>
              <a:gd name="connsiteX6" fmla="*/ 1346356 w 5346155"/>
              <a:gd name="connsiteY6" fmla="*/ 15672 h 102105"/>
              <a:gd name="connsiteX7" fmla="*/ 1565139 w 5346155"/>
              <a:gd name="connsiteY7" fmla="*/ 4198 h 102105"/>
              <a:gd name="connsiteX8" fmla="*/ 1789531 w 5346155"/>
              <a:gd name="connsiteY8" fmla="*/ 54637 h 102105"/>
              <a:gd name="connsiteX9" fmla="*/ 2025426 w 5346155"/>
              <a:gd name="connsiteY9" fmla="*/ 38423 h 102105"/>
              <a:gd name="connsiteX10" fmla="*/ 2238458 w 5346155"/>
              <a:gd name="connsiteY10" fmla="*/ 84853 h 102105"/>
              <a:gd name="connsiteX11" fmla="*/ 2462709 w 5346155"/>
              <a:gd name="connsiteY11" fmla="*/ 22439 h 102105"/>
              <a:gd name="connsiteX12" fmla="*/ 2664663 w 5346155"/>
              <a:gd name="connsiteY12" fmla="*/ 66613 h 102105"/>
              <a:gd name="connsiteX13" fmla="*/ 2905885 w 5346155"/>
              <a:gd name="connsiteY13" fmla="*/ 28049 h 102105"/>
              <a:gd name="connsiteX14" fmla="*/ 3119199 w 5346155"/>
              <a:gd name="connsiteY14" fmla="*/ 10231 h 102105"/>
              <a:gd name="connsiteX15" fmla="*/ 3354670 w 5346155"/>
              <a:gd name="connsiteY15" fmla="*/ 67318 h 102105"/>
              <a:gd name="connsiteX16" fmla="*/ 3573453 w 5346155"/>
              <a:gd name="connsiteY16" fmla="*/ 1817 h 102105"/>
              <a:gd name="connsiteX17" fmla="*/ 3775406 w 5346155"/>
              <a:gd name="connsiteY17" fmla="*/ 72928 h 102105"/>
              <a:gd name="connsiteX18" fmla="*/ 3999659 w 5346155"/>
              <a:gd name="connsiteY18" fmla="*/ 32529 h 102105"/>
              <a:gd name="connsiteX19" fmla="*/ 4235411 w 5346155"/>
              <a:gd name="connsiteY19" fmla="*/ 89757 h 102105"/>
              <a:gd name="connsiteX20" fmla="*/ 4454194 w 5346155"/>
              <a:gd name="connsiteY20" fmla="*/ 57654 h 102105"/>
              <a:gd name="connsiteX21" fmla="*/ 4667366 w 5346155"/>
              <a:gd name="connsiteY21" fmla="*/ 66190 h 102105"/>
              <a:gd name="connsiteX22" fmla="*/ 4902979 w 5346155"/>
              <a:gd name="connsiteY22" fmla="*/ 95367 h 102105"/>
              <a:gd name="connsiteX23" fmla="*/ 5127372 w 5346155"/>
              <a:gd name="connsiteY23" fmla="*/ 102105 h 102105"/>
              <a:gd name="connsiteX24" fmla="*/ 5346155 w 5346155"/>
              <a:gd name="connsiteY24" fmla="*/ 16829 h 102105"/>
              <a:gd name="connsiteX0" fmla="*/ 0 w 5346155"/>
              <a:gd name="connsiteY0" fmla="*/ 0 h 102105"/>
              <a:gd name="connsiteX1" fmla="*/ 241222 w 5346155"/>
              <a:gd name="connsiteY1" fmla="*/ 6076 h 102105"/>
              <a:gd name="connsiteX2" fmla="*/ 460005 w 5346155"/>
              <a:gd name="connsiteY2" fmla="*/ 22439 h 102105"/>
              <a:gd name="connsiteX3" fmla="*/ 673177 w 5346155"/>
              <a:gd name="connsiteY3" fmla="*/ 56099 h 102105"/>
              <a:gd name="connsiteX4" fmla="*/ 897288 w 5346155"/>
              <a:gd name="connsiteY4" fmla="*/ 5927 h 102105"/>
              <a:gd name="connsiteX5" fmla="*/ 1127573 w 5346155"/>
              <a:gd name="connsiteY5" fmla="*/ 58541 h 102105"/>
              <a:gd name="connsiteX6" fmla="*/ 1346356 w 5346155"/>
              <a:gd name="connsiteY6" fmla="*/ 15672 h 102105"/>
              <a:gd name="connsiteX7" fmla="*/ 1565139 w 5346155"/>
              <a:gd name="connsiteY7" fmla="*/ 4198 h 102105"/>
              <a:gd name="connsiteX8" fmla="*/ 1789531 w 5346155"/>
              <a:gd name="connsiteY8" fmla="*/ 54637 h 102105"/>
              <a:gd name="connsiteX9" fmla="*/ 2025426 w 5346155"/>
              <a:gd name="connsiteY9" fmla="*/ 38423 h 102105"/>
              <a:gd name="connsiteX10" fmla="*/ 2238458 w 5346155"/>
              <a:gd name="connsiteY10" fmla="*/ 84853 h 102105"/>
              <a:gd name="connsiteX11" fmla="*/ 2462709 w 5346155"/>
              <a:gd name="connsiteY11" fmla="*/ 22439 h 102105"/>
              <a:gd name="connsiteX12" fmla="*/ 2664663 w 5346155"/>
              <a:gd name="connsiteY12" fmla="*/ 66613 h 102105"/>
              <a:gd name="connsiteX13" fmla="*/ 2905885 w 5346155"/>
              <a:gd name="connsiteY13" fmla="*/ 28049 h 102105"/>
              <a:gd name="connsiteX14" fmla="*/ 3119199 w 5346155"/>
              <a:gd name="connsiteY14" fmla="*/ 10231 h 102105"/>
              <a:gd name="connsiteX15" fmla="*/ 3354670 w 5346155"/>
              <a:gd name="connsiteY15" fmla="*/ 67318 h 102105"/>
              <a:gd name="connsiteX16" fmla="*/ 3573453 w 5346155"/>
              <a:gd name="connsiteY16" fmla="*/ 1817 h 102105"/>
              <a:gd name="connsiteX17" fmla="*/ 3775406 w 5346155"/>
              <a:gd name="connsiteY17" fmla="*/ 72928 h 102105"/>
              <a:gd name="connsiteX18" fmla="*/ 3999659 w 5346155"/>
              <a:gd name="connsiteY18" fmla="*/ 32529 h 102105"/>
              <a:gd name="connsiteX19" fmla="*/ 4235411 w 5346155"/>
              <a:gd name="connsiteY19" fmla="*/ 18964 h 102105"/>
              <a:gd name="connsiteX20" fmla="*/ 4454194 w 5346155"/>
              <a:gd name="connsiteY20" fmla="*/ 57654 h 102105"/>
              <a:gd name="connsiteX21" fmla="*/ 4667366 w 5346155"/>
              <a:gd name="connsiteY21" fmla="*/ 66190 h 102105"/>
              <a:gd name="connsiteX22" fmla="*/ 4902979 w 5346155"/>
              <a:gd name="connsiteY22" fmla="*/ 95367 h 102105"/>
              <a:gd name="connsiteX23" fmla="*/ 5127372 w 5346155"/>
              <a:gd name="connsiteY23" fmla="*/ 102105 h 102105"/>
              <a:gd name="connsiteX24" fmla="*/ 5346155 w 5346155"/>
              <a:gd name="connsiteY24" fmla="*/ 16829 h 102105"/>
              <a:gd name="connsiteX0" fmla="*/ 0 w 5346155"/>
              <a:gd name="connsiteY0" fmla="*/ 0 h 102105"/>
              <a:gd name="connsiteX1" fmla="*/ 241222 w 5346155"/>
              <a:gd name="connsiteY1" fmla="*/ 6076 h 102105"/>
              <a:gd name="connsiteX2" fmla="*/ 460005 w 5346155"/>
              <a:gd name="connsiteY2" fmla="*/ 22439 h 102105"/>
              <a:gd name="connsiteX3" fmla="*/ 673177 w 5346155"/>
              <a:gd name="connsiteY3" fmla="*/ 56099 h 102105"/>
              <a:gd name="connsiteX4" fmla="*/ 897288 w 5346155"/>
              <a:gd name="connsiteY4" fmla="*/ 5927 h 102105"/>
              <a:gd name="connsiteX5" fmla="*/ 1127573 w 5346155"/>
              <a:gd name="connsiteY5" fmla="*/ 58541 h 102105"/>
              <a:gd name="connsiteX6" fmla="*/ 1346356 w 5346155"/>
              <a:gd name="connsiteY6" fmla="*/ 15672 h 102105"/>
              <a:gd name="connsiteX7" fmla="*/ 1565139 w 5346155"/>
              <a:gd name="connsiteY7" fmla="*/ 4198 h 102105"/>
              <a:gd name="connsiteX8" fmla="*/ 1789531 w 5346155"/>
              <a:gd name="connsiteY8" fmla="*/ 54637 h 102105"/>
              <a:gd name="connsiteX9" fmla="*/ 2025426 w 5346155"/>
              <a:gd name="connsiteY9" fmla="*/ 38423 h 102105"/>
              <a:gd name="connsiteX10" fmla="*/ 2238458 w 5346155"/>
              <a:gd name="connsiteY10" fmla="*/ 84853 h 102105"/>
              <a:gd name="connsiteX11" fmla="*/ 2462709 w 5346155"/>
              <a:gd name="connsiteY11" fmla="*/ 22439 h 102105"/>
              <a:gd name="connsiteX12" fmla="*/ 2664663 w 5346155"/>
              <a:gd name="connsiteY12" fmla="*/ 66613 h 102105"/>
              <a:gd name="connsiteX13" fmla="*/ 2905885 w 5346155"/>
              <a:gd name="connsiteY13" fmla="*/ 28049 h 102105"/>
              <a:gd name="connsiteX14" fmla="*/ 3119199 w 5346155"/>
              <a:gd name="connsiteY14" fmla="*/ 10231 h 102105"/>
              <a:gd name="connsiteX15" fmla="*/ 3354670 w 5346155"/>
              <a:gd name="connsiteY15" fmla="*/ 67318 h 102105"/>
              <a:gd name="connsiteX16" fmla="*/ 3573453 w 5346155"/>
              <a:gd name="connsiteY16" fmla="*/ 1817 h 102105"/>
              <a:gd name="connsiteX17" fmla="*/ 3775406 w 5346155"/>
              <a:gd name="connsiteY17" fmla="*/ 55230 h 102105"/>
              <a:gd name="connsiteX18" fmla="*/ 3999659 w 5346155"/>
              <a:gd name="connsiteY18" fmla="*/ 32529 h 102105"/>
              <a:gd name="connsiteX19" fmla="*/ 4235411 w 5346155"/>
              <a:gd name="connsiteY19" fmla="*/ 18964 h 102105"/>
              <a:gd name="connsiteX20" fmla="*/ 4454194 w 5346155"/>
              <a:gd name="connsiteY20" fmla="*/ 57654 h 102105"/>
              <a:gd name="connsiteX21" fmla="*/ 4667366 w 5346155"/>
              <a:gd name="connsiteY21" fmla="*/ 66190 h 102105"/>
              <a:gd name="connsiteX22" fmla="*/ 4902979 w 5346155"/>
              <a:gd name="connsiteY22" fmla="*/ 95367 h 102105"/>
              <a:gd name="connsiteX23" fmla="*/ 5127372 w 5346155"/>
              <a:gd name="connsiteY23" fmla="*/ 102105 h 102105"/>
              <a:gd name="connsiteX24" fmla="*/ 5346155 w 5346155"/>
              <a:gd name="connsiteY24" fmla="*/ 16829 h 102105"/>
              <a:gd name="connsiteX0" fmla="*/ 0 w 5346155"/>
              <a:gd name="connsiteY0" fmla="*/ 22620 h 124725"/>
              <a:gd name="connsiteX1" fmla="*/ 241222 w 5346155"/>
              <a:gd name="connsiteY1" fmla="*/ 28696 h 124725"/>
              <a:gd name="connsiteX2" fmla="*/ 460005 w 5346155"/>
              <a:gd name="connsiteY2" fmla="*/ 45059 h 124725"/>
              <a:gd name="connsiteX3" fmla="*/ 673177 w 5346155"/>
              <a:gd name="connsiteY3" fmla="*/ 78719 h 124725"/>
              <a:gd name="connsiteX4" fmla="*/ 897288 w 5346155"/>
              <a:gd name="connsiteY4" fmla="*/ 28547 h 124725"/>
              <a:gd name="connsiteX5" fmla="*/ 1127573 w 5346155"/>
              <a:gd name="connsiteY5" fmla="*/ 81161 h 124725"/>
              <a:gd name="connsiteX6" fmla="*/ 1346356 w 5346155"/>
              <a:gd name="connsiteY6" fmla="*/ 38292 h 124725"/>
              <a:gd name="connsiteX7" fmla="*/ 1565139 w 5346155"/>
              <a:gd name="connsiteY7" fmla="*/ 26818 h 124725"/>
              <a:gd name="connsiteX8" fmla="*/ 1789531 w 5346155"/>
              <a:gd name="connsiteY8" fmla="*/ 77257 h 124725"/>
              <a:gd name="connsiteX9" fmla="*/ 2025426 w 5346155"/>
              <a:gd name="connsiteY9" fmla="*/ 61043 h 124725"/>
              <a:gd name="connsiteX10" fmla="*/ 2238458 w 5346155"/>
              <a:gd name="connsiteY10" fmla="*/ 107473 h 124725"/>
              <a:gd name="connsiteX11" fmla="*/ 2462709 w 5346155"/>
              <a:gd name="connsiteY11" fmla="*/ 45059 h 124725"/>
              <a:gd name="connsiteX12" fmla="*/ 2664663 w 5346155"/>
              <a:gd name="connsiteY12" fmla="*/ 89233 h 124725"/>
              <a:gd name="connsiteX13" fmla="*/ 2905885 w 5346155"/>
              <a:gd name="connsiteY13" fmla="*/ 50669 h 124725"/>
              <a:gd name="connsiteX14" fmla="*/ 3119199 w 5346155"/>
              <a:gd name="connsiteY14" fmla="*/ 32851 h 124725"/>
              <a:gd name="connsiteX15" fmla="*/ 3354670 w 5346155"/>
              <a:gd name="connsiteY15" fmla="*/ 89938 h 124725"/>
              <a:gd name="connsiteX16" fmla="*/ 3573453 w 5346155"/>
              <a:gd name="connsiteY16" fmla="*/ 24437 h 124725"/>
              <a:gd name="connsiteX17" fmla="*/ 3775406 w 5346155"/>
              <a:gd name="connsiteY17" fmla="*/ 77850 h 124725"/>
              <a:gd name="connsiteX18" fmla="*/ 3999659 w 5346155"/>
              <a:gd name="connsiteY18" fmla="*/ 55149 h 124725"/>
              <a:gd name="connsiteX19" fmla="*/ 4235411 w 5346155"/>
              <a:gd name="connsiteY19" fmla="*/ 41584 h 124725"/>
              <a:gd name="connsiteX20" fmla="*/ 4454194 w 5346155"/>
              <a:gd name="connsiteY20" fmla="*/ 80274 h 124725"/>
              <a:gd name="connsiteX21" fmla="*/ 4667366 w 5346155"/>
              <a:gd name="connsiteY21" fmla="*/ 88810 h 124725"/>
              <a:gd name="connsiteX22" fmla="*/ 4902979 w 5346155"/>
              <a:gd name="connsiteY22" fmla="*/ 0 h 124725"/>
              <a:gd name="connsiteX23" fmla="*/ 5127372 w 5346155"/>
              <a:gd name="connsiteY23" fmla="*/ 124725 h 124725"/>
              <a:gd name="connsiteX24" fmla="*/ 5346155 w 5346155"/>
              <a:gd name="connsiteY24" fmla="*/ 39449 h 124725"/>
              <a:gd name="connsiteX0" fmla="*/ 0 w 5346155"/>
              <a:gd name="connsiteY0" fmla="*/ 22620 h 107473"/>
              <a:gd name="connsiteX1" fmla="*/ 241222 w 5346155"/>
              <a:gd name="connsiteY1" fmla="*/ 28696 h 107473"/>
              <a:gd name="connsiteX2" fmla="*/ 460005 w 5346155"/>
              <a:gd name="connsiteY2" fmla="*/ 45059 h 107473"/>
              <a:gd name="connsiteX3" fmla="*/ 673177 w 5346155"/>
              <a:gd name="connsiteY3" fmla="*/ 78719 h 107473"/>
              <a:gd name="connsiteX4" fmla="*/ 897288 w 5346155"/>
              <a:gd name="connsiteY4" fmla="*/ 28547 h 107473"/>
              <a:gd name="connsiteX5" fmla="*/ 1127573 w 5346155"/>
              <a:gd name="connsiteY5" fmla="*/ 81161 h 107473"/>
              <a:gd name="connsiteX6" fmla="*/ 1346356 w 5346155"/>
              <a:gd name="connsiteY6" fmla="*/ 38292 h 107473"/>
              <a:gd name="connsiteX7" fmla="*/ 1565139 w 5346155"/>
              <a:gd name="connsiteY7" fmla="*/ 26818 h 107473"/>
              <a:gd name="connsiteX8" fmla="*/ 1789531 w 5346155"/>
              <a:gd name="connsiteY8" fmla="*/ 77257 h 107473"/>
              <a:gd name="connsiteX9" fmla="*/ 2025426 w 5346155"/>
              <a:gd name="connsiteY9" fmla="*/ 61043 h 107473"/>
              <a:gd name="connsiteX10" fmla="*/ 2238458 w 5346155"/>
              <a:gd name="connsiteY10" fmla="*/ 107473 h 107473"/>
              <a:gd name="connsiteX11" fmla="*/ 2462709 w 5346155"/>
              <a:gd name="connsiteY11" fmla="*/ 45059 h 107473"/>
              <a:gd name="connsiteX12" fmla="*/ 2664663 w 5346155"/>
              <a:gd name="connsiteY12" fmla="*/ 89233 h 107473"/>
              <a:gd name="connsiteX13" fmla="*/ 2905885 w 5346155"/>
              <a:gd name="connsiteY13" fmla="*/ 50669 h 107473"/>
              <a:gd name="connsiteX14" fmla="*/ 3119199 w 5346155"/>
              <a:gd name="connsiteY14" fmla="*/ 32851 h 107473"/>
              <a:gd name="connsiteX15" fmla="*/ 3354670 w 5346155"/>
              <a:gd name="connsiteY15" fmla="*/ 89938 h 107473"/>
              <a:gd name="connsiteX16" fmla="*/ 3573453 w 5346155"/>
              <a:gd name="connsiteY16" fmla="*/ 24437 h 107473"/>
              <a:gd name="connsiteX17" fmla="*/ 3775406 w 5346155"/>
              <a:gd name="connsiteY17" fmla="*/ 77850 h 107473"/>
              <a:gd name="connsiteX18" fmla="*/ 3999659 w 5346155"/>
              <a:gd name="connsiteY18" fmla="*/ 55149 h 107473"/>
              <a:gd name="connsiteX19" fmla="*/ 4235411 w 5346155"/>
              <a:gd name="connsiteY19" fmla="*/ 41584 h 107473"/>
              <a:gd name="connsiteX20" fmla="*/ 4454194 w 5346155"/>
              <a:gd name="connsiteY20" fmla="*/ 80274 h 107473"/>
              <a:gd name="connsiteX21" fmla="*/ 4667366 w 5346155"/>
              <a:gd name="connsiteY21" fmla="*/ 88810 h 107473"/>
              <a:gd name="connsiteX22" fmla="*/ 4902979 w 5346155"/>
              <a:gd name="connsiteY22" fmla="*/ 0 h 107473"/>
              <a:gd name="connsiteX23" fmla="*/ 5127372 w 5346155"/>
              <a:gd name="connsiteY23" fmla="*/ 95228 h 107473"/>
              <a:gd name="connsiteX24" fmla="*/ 5346155 w 5346155"/>
              <a:gd name="connsiteY24" fmla="*/ 39449 h 107473"/>
              <a:gd name="connsiteX0" fmla="*/ 0 w 5346155"/>
              <a:gd name="connsiteY0" fmla="*/ 0 h 84853"/>
              <a:gd name="connsiteX1" fmla="*/ 241222 w 5346155"/>
              <a:gd name="connsiteY1" fmla="*/ 6076 h 84853"/>
              <a:gd name="connsiteX2" fmla="*/ 460005 w 5346155"/>
              <a:gd name="connsiteY2" fmla="*/ 22439 h 84853"/>
              <a:gd name="connsiteX3" fmla="*/ 673177 w 5346155"/>
              <a:gd name="connsiteY3" fmla="*/ 56099 h 84853"/>
              <a:gd name="connsiteX4" fmla="*/ 897288 w 5346155"/>
              <a:gd name="connsiteY4" fmla="*/ 5927 h 84853"/>
              <a:gd name="connsiteX5" fmla="*/ 1127573 w 5346155"/>
              <a:gd name="connsiteY5" fmla="*/ 58541 h 84853"/>
              <a:gd name="connsiteX6" fmla="*/ 1346356 w 5346155"/>
              <a:gd name="connsiteY6" fmla="*/ 15672 h 84853"/>
              <a:gd name="connsiteX7" fmla="*/ 1565139 w 5346155"/>
              <a:gd name="connsiteY7" fmla="*/ 4198 h 84853"/>
              <a:gd name="connsiteX8" fmla="*/ 1789531 w 5346155"/>
              <a:gd name="connsiteY8" fmla="*/ 54637 h 84853"/>
              <a:gd name="connsiteX9" fmla="*/ 2025426 w 5346155"/>
              <a:gd name="connsiteY9" fmla="*/ 38423 h 84853"/>
              <a:gd name="connsiteX10" fmla="*/ 2238458 w 5346155"/>
              <a:gd name="connsiteY10" fmla="*/ 84853 h 84853"/>
              <a:gd name="connsiteX11" fmla="*/ 2462709 w 5346155"/>
              <a:gd name="connsiteY11" fmla="*/ 22439 h 84853"/>
              <a:gd name="connsiteX12" fmla="*/ 2664663 w 5346155"/>
              <a:gd name="connsiteY12" fmla="*/ 66613 h 84853"/>
              <a:gd name="connsiteX13" fmla="*/ 2905885 w 5346155"/>
              <a:gd name="connsiteY13" fmla="*/ 28049 h 84853"/>
              <a:gd name="connsiteX14" fmla="*/ 3119199 w 5346155"/>
              <a:gd name="connsiteY14" fmla="*/ 10231 h 84853"/>
              <a:gd name="connsiteX15" fmla="*/ 3354670 w 5346155"/>
              <a:gd name="connsiteY15" fmla="*/ 67318 h 84853"/>
              <a:gd name="connsiteX16" fmla="*/ 3573453 w 5346155"/>
              <a:gd name="connsiteY16" fmla="*/ 1817 h 84853"/>
              <a:gd name="connsiteX17" fmla="*/ 3775406 w 5346155"/>
              <a:gd name="connsiteY17" fmla="*/ 55230 h 84853"/>
              <a:gd name="connsiteX18" fmla="*/ 3999659 w 5346155"/>
              <a:gd name="connsiteY18" fmla="*/ 32529 h 84853"/>
              <a:gd name="connsiteX19" fmla="*/ 4235411 w 5346155"/>
              <a:gd name="connsiteY19" fmla="*/ 18964 h 84853"/>
              <a:gd name="connsiteX20" fmla="*/ 4454194 w 5346155"/>
              <a:gd name="connsiteY20" fmla="*/ 57654 h 84853"/>
              <a:gd name="connsiteX21" fmla="*/ 4667366 w 5346155"/>
              <a:gd name="connsiteY21" fmla="*/ 66190 h 84853"/>
              <a:gd name="connsiteX22" fmla="*/ 4902979 w 5346155"/>
              <a:gd name="connsiteY22" fmla="*/ 12776 h 84853"/>
              <a:gd name="connsiteX23" fmla="*/ 5127372 w 5346155"/>
              <a:gd name="connsiteY23" fmla="*/ 72608 h 84853"/>
              <a:gd name="connsiteX24" fmla="*/ 5346155 w 5346155"/>
              <a:gd name="connsiteY24" fmla="*/ 16829 h 84853"/>
              <a:gd name="connsiteX0" fmla="*/ 0 w 5346155"/>
              <a:gd name="connsiteY0" fmla="*/ 0 h 84853"/>
              <a:gd name="connsiteX1" fmla="*/ 241222 w 5346155"/>
              <a:gd name="connsiteY1" fmla="*/ 6076 h 84853"/>
              <a:gd name="connsiteX2" fmla="*/ 460005 w 5346155"/>
              <a:gd name="connsiteY2" fmla="*/ 22439 h 84853"/>
              <a:gd name="connsiteX3" fmla="*/ 673177 w 5346155"/>
              <a:gd name="connsiteY3" fmla="*/ 56099 h 84853"/>
              <a:gd name="connsiteX4" fmla="*/ 897288 w 5346155"/>
              <a:gd name="connsiteY4" fmla="*/ 5927 h 84853"/>
              <a:gd name="connsiteX5" fmla="*/ 1127573 w 5346155"/>
              <a:gd name="connsiteY5" fmla="*/ 58541 h 84853"/>
              <a:gd name="connsiteX6" fmla="*/ 1346356 w 5346155"/>
              <a:gd name="connsiteY6" fmla="*/ 15672 h 84853"/>
              <a:gd name="connsiteX7" fmla="*/ 1565139 w 5346155"/>
              <a:gd name="connsiteY7" fmla="*/ 4198 h 84853"/>
              <a:gd name="connsiteX8" fmla="*/ 1789531 w 5346155"/>
              <a:gd name="connsiteY8" fmla="*/ 54637 h 84853"/>
              <a:gd name="connsiteX9" fmla="*/ 2025426 w 5346155"/>
              <a:gd name="connsiteY9" fmla="*/ 38423 h 84853"/>
              <a:gd name="connsiteX10" fmla="*/ 2238458 w 5346155"/>
              <a:gd name="connsiteY10" fmla="*/ 84853 h 84853"/>
              <a:gd name="connsiteX11" fmla="*/ 2462709 w 5346155"/>
              <a:gd name="connsiteY11" fmla="*/ 22439 h 84853"/>
              <a:gd name="connsiteX12" fmla="*/ 2664663 w 5346155"/>
              <a:gd name="connsiteY12" fmla="*/ 66613 h 84853"/>
              <a:gd name="connsiteX13" fmla="*/ 2905885 w 5346155"/>
              <a:gd name="connsiteY13" fmla="*/ 28049 h 84853"/>
              <a:gd name="connsiteX14" fmla="*/ 3119199 w 5346155"/>
              <a:gd name="connsiteY14" fmla="*/ 10231 h 84853"/>
              <a:gd name="connsiteX15" fmla="*/ 3354670 w 5346155"/>
              <a:gd name="connsiteY15" fmla="*/ 67318 h 84853"/>
              <a:gd name="connsiteX16" fmla="*/ 3573453 w 5346155"/>
              <a:gd name="connsiteY16" fmla="*/ 1817 h 84853"/>
              <a:gd name="connsiteX17" fmla="*/ 3775406 w 5346155"/>
              <a:gd name="connsiteY17" fmla="*/ 55230 h 84853"/>
              <a:gd name="connsiteX18" fmla="*/ 3999659 w 5346155"/>
              <a:gd name="connsiteY18" fmla="*/ 32529 h 84853"/>
              <a:gd name="connsiteX19" fmla="*/ 4235411 w 5346155"/>
              <a:gd name="connsiteY19" fmla="*/ 18964 h 84853"/>
              <a:gd name="connsiteX20" fmla="*/ 4454194 w 5346155"/>
              <a:gd name="connsiteY20" fmla="*/ 10459 h 84853"/>
              <a:gd name="connsiteX21" fmla="*/ 4667366 w 5346155"/>
              <a:gd name="connsiteY21" fmla="*/ 66190 h 84853"/>
              <a:gd name="connsiteX22" fmla="*/ 4902979 w 5346155"/>
              <a:gd name="connsiteY22" fmla="*/ 12776 h 84853"/>
              <a:gd name="connsiteX23" fmla="*/ 5127372 w 5346155"/>
              <a:gd name="connsiteY23" fmla="*/ 72608 h 84853"/>
              <a:gd name="connsiteX24" fmla="*/ 5346155 w 5346155"/>
              <a:gd name="connsiteY24" fmla="*/ 16829 h 8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46155" h="84853">
                <a:moveTo>
                  <a:pt x="0" y="0"/>
                </a:moveTo>
                <a:lnTo>
                  <a:pt x="241222" y="6076"/>
                </a:lnTo>
                <a:lnTo>
                  <a:pt x="460005" y="22439"/>
                </a:lnTo>
                <a:lnTo>
                  <a:pt x="673177" y="56099"/>
                </a:lnTo>
                <a:lnTo>
                  <a:pt x="897288" y="5927"/>
                </a:lnTo>
                <a:lnTo>
                  <a:pt x="1127573" y="58541"/>
                </a:lnTo>
                <a:lnTo>
                  <a:pt x="1346356" y="15672"/>
                </a:lnTo>
                <a:lnTo>
                  <a:pt x="1565139" y="4198"/>
                </a:lnTo>
                <a:lnTo>
                  <a:pt x="1789531" y="54637"/>
                </a:lnTo>
                <a:lnTo>
                  <a:pt x="2025426" y="38423"/>
                </a:lnTo>
                <a:lnTo>
                  <a:pt x="2238458" y="84853"/>
                </a:lnTo>
                <a:lnTo>
                  <a:pt x="2462709" y="22439"/>
                </a:lnTo>
                <a:lnTo>
                  <a:pt x="2664663" y="66613"/>
                </a:lnTo>
                <a:lnTo>
                  <a:pt x="2905885" y="28049"/>
                </a:lnTo>
                <a:lnTo>
                  <a:pt x="3119199" y="10231"/>
                </a:lnTo>
                <a:lnTo>
                  <a:pt x="3354670" y="67318"/>
                </a:lnTo>
                <a:lnTo>
                  <a:pt x="3573453" y="1817"/>
                </a:lnTo>
                <a:lnTo>
                  <a:pt x="3775406" y="55230"/>
                </a:lnTo>
                <a:lnTo>
                  <a:pt x="3999659" y="32529"/>
                </a:lnTo>
                <a:lnTo>
                  <a:pt x="4235411" y="18964"/>
                </a:lnTo>
                <a:lnTo>
                  <a:pt x="4454194" y="10459"/>
                </a:lnTo>
                <a:lnTo>
                  <a:pt x="4667366" y="66190"/>
                </a:lnTo>
                <a:lnTo>
                  <a:pt x="4902979" y="12776"/>
                </a:lnTo>
                <a:lnTo>
                  <a:pt x="5127372" y="72608"/>
                </a:lnTo>
                <a:lnTo>
                  <a:pt x="5346155" y="16829"/>
                </a:lnTo>
              </a:path>
            </a:pathLst>
          </a:custGeom>
          <a:noFill/>
          <a:ln w="114300" cap="flat" cmpd="sng" algn="ctr">
            <a:solidFill>
              <a:srgbClr val="262626">
                <a:lumMod val="75000"/>
                <a:lumOff val="25000"/>
                <a:alpha val="43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79AC4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7679649-DAFB-4426-B06C-5362523E8C6E}"/>
              </a:ext>
            </a:extLst>
          </p:cNvPr>
          <p:cNvSpPr txBox="1"/>
          <p:nvPr/>
        </p:nvSpPr>
        <p:spPr>
          <a:xfrm>
            <a:off x="562923" y="1744956"/>
            <a:ext cx="471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Vegetation Change Tracker, annual </a:t>
            </a:r>
            <a:r>
              <a:rPr lang="en-US" dirty="0" smtClean="0">
                <a:latin typeface="Trebuchet MS" panose="020B0603020202020204" pitchFamily="34" charset="0"/>
              </a:rPr>
              <a:t>Landsat: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9755320-E374-4FCF-BB81-68A8761E7F7F}"/>
              </a:ext>
            </a:extLst>
          </p:cNvPr>
          <p:cNvSpPr txBox="1"/>
          <p:nvPr/>
        </p:nvSpPr>
        <p:spPr>
          <a:xfrm>
            <a:off x="566998" y="4915144"/>
            <a:ext cx="1685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24928"/>
                </a:solidFill>
                <a:latin typeface="Calibri" panose="020F0502020204030204"/>
              </a:rPr>
              <a:t>Zhao et al. 2018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FFC2B88-B7FB-49D6-AE35-C37DB0DFA61A}"/>
              </a:ext>
            </a:extLst>
          </p:cNvPr>
          <p:cNvCxnSpPr/>
          <p:nvPr/>
        </p:nvCxnSpPr>
        <p:spPr>
          <a:xfrm flipH="1">
            <a:off x="6115468" y="2065635"/>
            <a:ext cx="476224" cy="395165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66" name="Freeform 65">
            <a:extLst>
              <a:ext uri="{FF2B5EF4-FFF2-40B4-BE49-F238E27FC236}">
                <a16:creationId xmlns:a16="http://schemas.microsoft.com/office/drawing/2014/main" id="{0C7C9314-EB4C-419E-B32A-785B20F7F79E}"/>
              </a:ext>
            </a:extLst>
          </p:cNvPr>
          <p:cNvSpPr/>
          <p:nvPr/>
        </p:nvSpPr>
        <p:spPr>
          <a:xfrm>
            <a:off x="703582" y="2406854"/>
            <a:ext cx="5362985" cy="95837"/>
          </a:xfrm>
          <a:custGeom>
            <a:avLst/>
            <a:gdLst>
              <a:gd name="connsiteX0" fmla="*/ 0 w 5362985"/>
              <a:gd name="connsiteY0" fmla="*/ 61708 h 117806"/>
              <a:gd name="connsiteX1" fmla="*/ 235613 w 5362985"/>
              <a:gd name="connsiteY1" fmla="*/ 33659 h 117806"/>
              <a:gd name="connsiteX2" fmla="*/ 465615 w 5362985"/>
              <a:gd name="connsiteY2" fmla="*/ 61708 h 117806"/>
              <a:gd name="connsiteX3" fmla="*/ 684398 w 5362985"/>
              <a:gd name="connsiteY3" fmla="*/ 22439 h 117806"/>
              <a:gd name="connsiteX4" fmla="*/ 908791 w 5362985"/>
              <a:gd name="connsiteY4" fmla="*/ 0 h 117806"/>
              <a:gd name="connsiteX5" fmla="*/ 1138793 w 5362985"/>
              <a:gd name="connsiteY5" fmla="*/ 39269 h 117806"/>
              <a:gd name="connsiteX6" fmla="*/ 1357576 w 5362985"/>
              <a:gd name="connsiteY6" fmla="*/ 61708 h 117806"/>
              <a:gd name="connsiteX7" fmla="*/ 1570749 w 5362985"/>
              <a:gd name="connsiteY7" fmla="*/ 56098 h 117806"/>
              <a:gd name="connsiteX8" fmla="*/ 1795142 w 5362985"/>
              <a:gd name="connsiteY8" fmla="*/ 95367 h 117806"/>
              <a:gd name="connsiteX9" fmla="*/ 2025144 w 5362985"/>
              <a:gd name="connsiteY9" fmla="*/ 39269 h 117806"/>
              <a:gd name="connsiteX10" fmla="*/ 2243927 w 5362985"/>
              <a:gd name="connsiteY10" fmla="*/ 84147 h 117806"/>
              <a:gd name="connsiteX11" fmla="*/ 2457100 w 5362985"/>
              <a:gd name="connsiteY11" fmla="*/ 50488 h 117806"/>
              <a:gd name="connsiteX12" fmla="*/ 2687102 w 5362985"/>
              <a:gd name="connsiteY12" fmla="*/ 61708 h 117806"/>
              <a:gd name="connsiteX13" fmla="*/ 2922715 w 5362985"/>
              <a:gd name="connsiteY13" fmla="*/ 67318 h 117806"/>
              <a:gd name="connsiteX14" fmla="*/ 3124668 w 5362985"/>
              <a:gd name="connsiteY14" fmla="*/ 50488 h 117806"/>
              <a:gd name="connsiteX15" fmla="*/ 3349061 w 5362985"/>
              <a:gd name="connsiteY15" fmla="*/ 95367 h 117806"/>
              <a:gd name="connsiteX16" fmla="*/ 3584673 w 5362985"/>
              <a:gd name="connsiteY16" fmla="*/ 112196 h 117806"/>
              <a:gd name="connsiteX17" fmla="*/ 3792236 w 5362985"/>
              <a:gd name="connsiteY17" fmla="*/ 72928 h 117806"/>
              <a:gd name="connsiteX18" fmla="*/ 4022239 w 5362985"/>
              <a:gd name="connsiteY18" fmla="*/ 100977 h 117806"/>
              <a:gd name="connsiteX19" fmla="*/ 4246631 w 5362985"/>
              <a:gd name="connsiteY19" fmla="*/ 117806 h 117806"/>
              <a:gd name="connsiteX20" fmla="*/ 4459804 w 5362985"/>
              <a:gd name="connsiteY20" fmla="*/ 117806 h 117806"/>
              <a:gd name="connsiteX21" fmla="*/ 4689807 w 5362985"/>
              <a:gd name="connsiteY21" fmla="*/ 78537 h 117806"/>
              <a:gd name="connsiteX22" fmla="*/ 4914199 w 5362985"/>
              <a:gd name="connsiteY22" fmla="*/ 56098 h 117806"/>
              <a:gd name="connsiteX23" fmla="*/ 5138592 w 5362985"/>
              <a:gd name="connsiteY23" fmla="*/ 89757 h 117806"/>
              <a:gd name="connsiteX24" fmla="*/ 5362985 w 5362985"/>
              <a:gd name="connsiteY24" fmla="*/ 33659 h 117806"/>
              <a:gd name="connsiteX0" fmla="*/ 0 w 5362985"/>
              <a:gd name="connsiteY0" fmla="*/ 73774 h 129872"/>
              <a:gd name="connsiteX1" fmla="*/ 235613 w 5362985"/>
              <a:gd name="connsiteY1" fmla="*/ 45725 h 129872"/>
              <a:gd name="connsiteX2" fmla="*/ 465615 w 5362985"/>
              <a:gd name="connsiteY2" fmla="*/ 73774 h 129872"/>
              <a:gd name="connsiteX3" fmla="*/ 684398 w 5362985"/>
              <a:gd name="connsiteY3" fmla="*/ 0 h 129872"/>
              <a:gd name="connsiteX4" fmla="*/ 908791 w 5362985"/>
              <a:gd name="connsiteY4" fmla="*/ 12066 h 129872"/>
              <a:gd name="connsiteX5" fmla="*/ 1138793 w 5362985"/>
              <a:gd name="connsiteY5" fmla="*/ 51335 h 129872"/>
              <a:gd name="connsiteX6" fmla="*/ 1357576 w 5362985"/>
              <a:gd name="connsiteY6" fmla="*/ 73774 h 129872"/>
              <a:gd name="connsiteX7" fmla="*/ 1570749 w 5362985"/>
              <a:gd name="connsiteY7" fmla="*/ 68164 h 129872"/>
              <a:gd name="connsiteX8" fmla="*/ 1795142 w 5362985"/>
              <a:gd name="connsiteY8" fmla="*/ 107433 h 129872"/>
              <a:gd name="connsiteX9" fmla="*/ 2025144 w 5362985"/>
              <a:gd name="connsiteY9" fmla="*/ 51335 h 129872"/>
              <a:gd name="connsiteX10" fmla="*/ 2243927 w 5362985"/>
              <a:gd name="connsiteY10" fmla="*/ 96213 h 129872"/>
              <a:gd name="connsiteX11" fmla="*/ 2457100 w 5362985"/>
              <a:gd name="connsiteY11" fmla="*/ 62554 h 129872"/>
              <a:gd name="connsiteX12" fmla="*/ 2687102 w 5362985"/>
              <a:gd name="connsiteY12" fmla="*/ 73774 h 129872"/>
              <a:gd name="connsiteX13" fmla="*/ 2922715 w 5362985"/>
              <a:gd name="connsiteY13" fmla="*/ 79384 h 129872"/>
              <a:gd name="connsiteX14" fmla="*/ 3124668 w 5362985"/>
              <a:gd name="connsiteY14" fmla="*/ 62554 h 129872"/>
              <a:gd name="connsiteX15" fmla="*/ 3349061 w 5362985"/>
              <a:gd name="connsiteY15" fmla="*/ 107433 h 129872"/>
              <a:gd name="connsiteX16" fmla="*/ 3584673 w 5362985"/>
              <a:gd name="connsiteY16" fmla="*/ 124262 h 129872"/>
              <a:gd name="connsiteX17" fmla="*/ 3792236 w 5362985"/>
              <a:gd name="connsiteY17" fmla="*/ 84994 h 129872"/>
              <a:gd name="connsiteX18" fmla="*/ 4022239 w 5362985"/>
              <a:gd name="connsiteY18" fmla="*/ 113043 h 129872"/>
              <a:gd name="connsiteX19" fmla="*/ 4246631 w 5362985"/>
              <a:gd name="connsiteY19" fmla="*/ 129872 h 129872"/>
              <a:gd name="connsiteX20" fmla="*/ 4459804 w 5362985"/>
              <a:gd name="connsiteY20" fmla="*/ 129872 h 129872"/>
              <a:gd name="connsiteX21" fmla="*/ 4689807 w 5362985"/>
              <a:gd name="connsiteY21" fmla="*/ 90603 h 129872"/>
              <a:gd name="connsiteX22" fmla="*/ 4914199 w 5362985"/>
              <a:gd name="connsiteY22" fmla="*/ 68164 h 129872"/>
              <a:gd name="connsiteX23" fmla="*/ 5138592 w 5362985"/>
              <a:gd name="connsiteY23" fmla="*/ 101823 h 129872"/>
              <a:gd name="connsiteX24" fmla="*/ 5362985 w 5362985"/>
              <a:gd name="connsiteY24" fmla="*/ 45725 h 129872"/>
              <a:gd name="connsiteX0" fmla="*/ 0 w 5362985"/>
              <a:gd name="connsiteY0" fmla="*/ 73774 h 129872"/>
              <a:gd name="connsiteX1" fmla="*/ 235613 w 5362985"/>
              <a:gd name="connsiteY1" fmla="*/ 45725 h 129872"/>
              <a:gd name="connsiteX2" fmla="*/ 471365 w 5362985"/>
              <a:gd name="connsiteY2" fmla="*/ 96778 h 129872"/>
              <a:gd name="connsiteX3" fmla="*/ 684398 w 5362985"/>
              <a:gd name="connsiteY3" fmla="*/ 0 h 129872"/>
              <a:gd name="connsiteX4" fmla="*/ 908791 w 5362985"/>
              <a:gd name="connsiteY4" fmla="*/ 12066 h 129872"/>
              <a:gd name="connsiteX5" fmla="*/ 1138793 w 5362985"/>
              <a:gd name="connsiteY5" fmla="*/ 51335 h 129872"/>
              <a:gd name="connsiteX6" fmla="*/ 1357576 w 5362985"/>
              <a:gd name="connsiteY6" fmla="*/ 73774 h 129872"/>
              <a:gd name="connsiteX7" fmla="*/ 1570749 w 5362985"/>
              <a:gd name="connsiteY7" fmla="*/ 68164 h 129872"/>
              <a:gd name="connsiteX8" fmla="*/ 1795142 w 5362985"/>
              <a:gd name="connsiteY8" fmla="*/ 107433 h 129872"/>
              <a:gd name="connsiteX9" fmla="*/ 2025144 w 5362985"/>
              <a:gd name="connsiteY9" fmla="*/ 51335 h 129872"/>
              <a:gd name="connsiteX10" fmla="*/ 2243927 w 5362985"/>
              <a:gd name="connsiteY10" fmla="*/ 96213 h 129872"/>
              <a:gd name="connsiteX11" fmla="*/ 2457100 w 5362985"/>
              <a:gd name="connsiteY11" fmla="*/ 62554 h 129872"/>
              <a:gd name="connsiteX12" fmla="*/ 2687102 w 5362985"/>
              <a:gd name="connsiteY12" fmla="*/ 73774 h 129872"/>
              <a:gd name="connsiteX13" fmla="*/ 2922715 w 5362985"/>
              <a:gd name="connsiteY13" fmla="*/ 79384 h 129872"/>
              <a:gd name="connsiteX14" fmla="*/ 3124668 w 5362985"/>
              <a:gd name="connsiteY14" fmla="*/ 62554 h 129872"/>
              <a:gd name="connsiteX15" fmla="*/ 3349061 w 5362985"/>
              <a:gd name="connsiteY15" fmla="*/ 107433 h 129872"/>
              <a:gd name="connsiteX16" fmla="*/ 3584673 w 5362985"/>
              <a:gd name="connsiteY16" fmla="*/ 124262 h 129872"/>
              <a:gd name="connsiteX17" fmla="*/ 3792236 w 5362985"/>
              <a:gd name="connsiteY17" fmla="*/ 84994 h 129872"/>
              <a:gd name="connsiteX18" fmla="*/ 4022239 w 5362985"/>
              <a:gd name="connsiteY18" fmla="*/ 113043 h 129872"/>
              <a:gd name="connsiteX19" fmla="*/ 4246631 w 5362985"/>
              <a:gd name="connsiteY19" fmla="*/ 129872 h 129872"/>
              <a:gd name="connsiteX20" fmla="*/ 4459804 w 5362985"/>
              <a:gd name="connsiteY20" fmla="*/ 129872 h 129872"/>
              <a:gd name="connsiteX21" fmla="*/ 4689807 w 5362985"/>
              <a:gd name="connsiteY21" fmla="*/ 90603 h 129872"/>
              <a:gd name="connsiteX22" fmla="*/ 4914199 w 5362985"/>
              <a:gd name="connsiteY22" fmla="*/ 68164 h 129872"/>
              <a:gd name="connsiteX23" fmla="*/ 5138592 w 5362985"/>
              <a:gd name="connsiteY23" fmla="*/ 101823 h 129872"/>
              <a:gd name="connsiteX24" fmla="*/ 5362985 w 5362985"/>
              <a:gd name="connsiteY24" fmla="*/ 45725 h 129872"/>
              <a:gd name="connsiteX0" fmla="*/ 0 w 5362985"/>
              <a:gd name="connsiteY0" fmla="*/ 91450 h 147548"/>
              <a:gd name="connsiteX1" fmla="*/ 235613 w 5362985"/>
              <a:gd name="connsiteY1" fmla="*/ 63401 h 147548"/>
              <a:gd name="connsiteX2" fmla="*/ 471365 w 5362985"/>
              <a:gd name="connsiteY2" fmla="*/ 114454 h 147548"/>
              <a:gd name="connsiteX3" fmla="*/ 684398 w 5362985"/>
              <a:gd name="connsiteY3" fmla="*/ 17676 h 147548"/>
              <a:gd name="connsiteX4" fmla="*/ 908791 w 5362985"/>
              <a:gd name="connsiteY4" fmla="*/ 29742 h 147548"/>
              <a:gd name="connsiteX5" fmla="*/ 1133042 w 5362985"/>
              <a:gd name="connsiteY5" fmla="*/ 0 h 147548"/>
              <a:gd name="connsiteX6" fmla="*/ 1357576 w 5362985"/>
              <a:gd name="connsiteY6" fmla="*/ 91450 h 147548"/>
              <a:gd name="connsiteX7" fmla="*/ 1570749 w 5362985"/>
              <a:gd name="connsiteY7" fmla="*/ 85840 h 147548"/>
              <a:gd name="connsiteX8" fmla="*/ 1795142 w 5362985"/>
              <a:gd name="connsiteY8" fmla="*/ 125109 h 147548"/>
              <a:gd name="connsiteX9" fmla="*/ 2025144 w 5362985"/>
              <a:gd name="connsiteY9" fmla="*/ 69011 h 147548"/>
              <a:gd name="connsiteX10" fmla="*/ 2243927 w 5362985"/>
              <a:gd name="connsiteY10" fmla="*/ 113889 h 147548"/>
              <a:gd name="connsiteX11" fmla="*/ 2457100 w 5362985"/>
              <a:gd name="connsiteY11" fmla="*/ 80230 h 147548"/>
              <a:gd name="connsiteX12" fmla="*/ 2687102 w 5362985"/>
              <a:gd name="connsiteY12" fmla="*/ 91450 h 147548"/>
              <a:gd name="connsiteX13" fmla="*/ 2922715 w 5362985"/>
              <a:gd name="connsiteY13" fmla="*/ 97060 h 147548"/>
              <a:gd name="connsiteX14" fmla="*/ 3124668 w 5362985"/>
              <a:gd name="connsiteY14" fmla="*/ 80230 h 147548"/>
              <a:gd name="connsiteX15" fmla="*/ 3349061 w 5362985"/>
              <a:gd name="connsiteY15" fmla="*/ 125109 h 147548"/>
              <a:gd name="connsiteX16" fmla="*/ 3584673 w 5362985"/>
              <a:gd name="connsiteY16" fmla="*/ 141938 h 147548"/>
              <a:gd name="connsiteX17" fmla="*/ 3792236 w 5362985"/>
              <a:gd name="connsiteY17" fmla="*/ 102670 h 147548"/>
              <a:gd name="connsiteX18" fmla="*/ 4022239 w 5362985"/>
              <a:gd name="connsiteY18" fmla="*/ 130719 h 147548"/>
              <a:gd name="connsiteX19" fmla="*/ 4246631 w 5362985"/>
              <a:gd name="connsiteY19" fmla="*/ 147548 h 147548"/>
              <a:gd name="connsiteX20" fmla="*/ 4459804 w 5362985"/>
              <a:gd name="connsiteY20" fmla="*/ 147548 h 147548"/>
              <a:gd name="connsiteX21" fmla="*/ 4689807 w 5362985"/>
              <a:gd name="connsiteY21" fmla="*/ 108279 h 147548"/>
              <a:gd name="connsiteX22" fmla="*/ 4914199 w 5362985"/>
              <a:gd name="connsiteY22" fmla="*/ 85840 h 147548"/>
              <a:gd name="connsiteX23" fmla="*/ 5138592 w 5362985"/>
              <a:gd name="connsiteY23" fmla="*/ 119499 h 147548"/>
              <a:gd name="connsiteX24" fmla="*/ 5362985 w 5362985"/>
              <a:gd name="connsiteY24" fmla="*/ 63401 h 147548"/>
              <a:gd name="connsiteX0" fmla="*/ 0 w 5362985"/>
              <a:gd name="connsiteY0" fmla="*/ 91450 h 147548"/>
              <a:gd name="connsiteX1" fmla="*/ 235613 w 5362985"/>
              <a:gd name="connsiteY1" fmla="*/ 63401 h 147548"/>
              <a:gd name="connsiteX2" fmla="*/ 471365 w 5362985"/>
              <a:gd name="connsiteY2" fmla="*/ 114454 h 147548"/>
              <a:gd name="connsiteX3" fmla="*/ 684398 w 5362985"/>
              <a:gd name="connsiteY3" fmla="*/ 17676 h 147548"/>
              <a:gd name="connsiteX4" fmla="*/ 908791 w 5362985"/>
              <a:gd name="connsiteY4" fmla="*/ 29742 h 147548"/>
              <a:gd name="connsiteX5" fmla="*/ 1133042 w 5362985"/>
              <a:gd name="connsiteY5" fmla="*/ 0 h 147548"/>
              <a:gd name="connsiteX6" fmla="*/ 1357576 w 5362985"/>
              <a:gd name="connsiteY6" fmla="*/ 91450 h 147548"/>
              <a:gd name="connsiteX7" fmla="*/ 1570749 w 5362985"/>
              <a:gd name="connsiteY7" fmla="*/ 108844 h 147548"/>
              <a:gd name="connsiteX8" fmla="*/ 1795142 w 5362985"/>
              <a:gd name="connsiteY8" fmla="*/ 125109 h 147548"/>
              <a:gd name="connsiteX9" fmla="*/ 2025144 w 5362985"/>
              <a:gd name="connsiteY9" fmla="*/ 69011 h 147548"/>
              <a:gd name="connsiteX10" fmla="*/ 2243927 w 5362985"/>
              <a:gd name="connsiteY10" fmla="*/ 113889 h 147548"/>
              <a:gd name="connsiteX11" fmla="*/ 2457100 w 5362985"/>
              <a:gd name="connsiteY11" fmla="*/ 80230 h 147548"/>
              <a:gd name="connsiteX12" fmla="*/ 2687102 w 5362985"/>
              <a:gd name="connsiteY12" fmla="*/ 91450 h 147548"/>
              <a:gd name="connsiteX13" fmla="*/ 2922715 w 5362985"/>
              <a:gd name="connsiteY13" fmla="*/ 97060 h 147548"/>
              <a:gd name="connsiteX14" fmla="*/ 3124668 w 5362985"/>
              <a:gd name="connsiteY14" fmla="*/ 80230 h 147548"/>
              <a:gd name="connsiteX15" fmla="*/ 3349061 w 5362985"/>
              <a:gd name="connsiteY15" fmla="*/ 125109 h 147548"/>
              <a:gd name="connsiteX16" fmla="*/ 3584673 w 5362985"/>
              <a:gd name="connsiteY16" fmla="*/ 141938 h 147548"/>
              <a:gd name="connsiteX17" fmla="*/ 3792236 w 5362985"/>
              <a:gd name="connsiteY17" fmla="*/ 102670 h 147548"/>
              <a:gd name="connsiteX18" fmla="*/ 4022239 w 5362985"/>
              <a:gd name="connsiteY18" fmla="*/ 130719 h 147548"/>
              <a:gd name="connsiteX19" fmla="*/ 4246631 w 5362985"/>
              <a:gd name="connsiteY19" fmla="*/ 147548 h 147548"/>
              <a:gd name="connsiteX20" fmla="*/ 4459804 w 5362985"/>
              <a:gd name="connsiteY20" fmla="*/ 147548 h 147548"/>
              <a:gd name="connsiteX21" fmla="*/ 4689807 w 5362985"/>
              <a:gd name="connsiteY21" fmla="*/ 108279 h 147548"/>
              <a:gd name="connsiteX22" fmla="*/ 4914199 w 5362985"/>
              <a:gd name="connsiteY22" fmla="*/ 85840 h 147548"/>
              <a:gd name="connsiteX23" fmla="*/ 5138592 w 5362985"/>
              <a:gd name="connsiteY23" fmla="*/ 119499 h 147548"/>
              <a:gd name="connsiteX24" fmla="*/ 5362985 w 5362985"/>
              <a:gd name="connsiteY24" fmla="*/ 63401 h 147548"/>
              <a:gd name="connsiteX0" fmla="*/ 0 w 5362985"/>
              <a:gd name="connsiteY0" fmla="*/ 91450 h 147548"/>
              <a:gd name="connsiteX1" fmla="*/ 235613 w 5362985"/>
              <a:gd name="connsiteY1" fmla="*/ 63401 h 147548"/>
              <a:gd name="connsiteX2" fmla="*/ 471365 w 5362985"/>
              <a:gd name="connsiteY2" fmla="*/ 114454 h 147548"/>
              <a:gd name="connsiteX3" fmla="*/ 684398 w 5362985"/>
              <a:gd name="connsiteY3" fmla="*/ 17676 h 147548"/>
              <a:gd name="connsiteX4" fmla="*/ 908791 w 5362985"/>
              <a:gd name="connsiteY4" fmla="*/ 29742 h 147548"/>
              <a:gd name="connsiteX5" fmla="*/ 1133042 w 5362985"/>
              <a:gd name="connsiteY5" fmla="*/ 0 h 147548"/>
              <a:gd name="connsiteX6" fmla="*/ 1357576 w 5362985"/>
              <a:gd name="connsiteY6" fmla="*/ 56944 h 147548"/>
              <a:gd name="connsiteX7" fmla="*/ 1570749 w 5362985"/>
              <a:gd name="connsiteY7" fmla="*/ 108844 h 147548"/>
              <a:gd name="connsiteX8" fmla="*/ 1795142 w 5362985"/>
              <a:gd name="connsiteY8" fmla="*/ 125109 h 147548"/>
              <a:gd name="connsiteX9" fmla="*/ 2025144 w 5362985"/>
              <a:gd name="connsiteY9" fmla="*/ 69011 h 147548"/>
              <a:gd name="connsiteX10" fmla="*/ 2243927 w 5362985"/>
              <a:gd name="connsiteY10" fmla="*/ 113889 h 147548"/>
              <a:gd name="connsiteX11" fmla="*/ 2457100 w 5362985"/>
              <a:gd name="connsiteY11" fmla="*/ 80230 h 147548"/>
              <a:gd name="connsiteX12" fmla="*/ 2687102 w 5362985"/>
              <a:gd name="connsiteY12" fmla="*/ 91450 h 147548"/>
              <a:gd name="connsiteX13" fmla="*/ 2922715 w 5362985"/>
              <a:gd name="connsiteY13" fmla="*/ 97060 h 147548"/>
              <a:gd name="connsiteX14" fmla="*/ 3124668 w 5362985"/>
              <a:gd name="connsiteY14" fmla="*/ 80230 h 147548"/>
              <a:gd name="connsiteX15" fmla="*/ 3349061 w 5362985"/>
              <a:gd name="connsiteY15" fmla="*/ 125109 h 147548"/>
              <a:gd name="connsiteX16" fmla="*/ 3584673 w 5362985"/>
              <a:gd name="connsiteY16" fmla="*/ 141938 h 147548"/>
              <a:gd name="connsiteX17" fmla="*/ 3792236 w 5362985"/>
              <a:gd name="connsiteY17" fmla="*/ 102670 h 147548"/>
              <a:gd name="connsiteX18" fmla="*/ 4022239 w 5362985"/>
              <a:gd name="connsiteY18" fmla="*/ 130719 h 147548"/>
              <a:gd name="connsiteX19" fmla="*/ 4246631 w 5362985"/>
              <a:gd name="connsiteY19" fmla="*/ 147548 h 147548"/>
              <a:gd name="connsiteX20" fmla="*/ 4459804 w 5362985"/>
              <a:gd name="connsiteY20" fmla="*/ 147548 h 147548"/>
              <a:gd name="connsiteX21" fmla="*/ 4689807 w 5362985"/>
              <a:gd name="connsiteY21" fmla="*/ 108279 h 147548"/>
              <a:gd name="connsiteX22" fmla="*/ 4914199 w 5362985"/>
              <a:gd name="connsiteY22" fmla="*/ 85840 h 147548"/>
              <a:gd name="connsiteX23" fmla="*/ 5138592 w 5362985"/>
              <a:gd name="connsiteY23" fmla="*/ 119499 h 147548"/>
              <a:gd name="connsiteX24" fmla="*/ 5362985 w 5362985"/>
              <a:gd name="connsiteY24" fmla="*/ 63401 h 147548"/>
              <a:gd name="connsiteX0" fmla="*/ 0 w 5362985"/>
              <a:gd name="connsiteY0" fmla="*/ 91450 h 147548"/>
              <a:gd name="connsiteX1" fmla="*/ 235613 w 5362985"/>
              <a:gd name="connsiteY1" fmla="*/ 63401 h 147548"/>
              <a:gd name="connsiteX2" fmla="*/ 471365 w 5362985"/>
              <a:gd name="connsiteY2" fmla="*/ 114454 h 147548"/>
              <a:gd name="connsiteX3" fmla="*/ 684398 w 5362985"/>
              <a:gd name="connsiteY3" fmla="*/ 17676 h 147548"/>
              <a:gd name="connsiteX4" fmla="*/ 908791 w 5362985"/>
              <a:gd name="connsiteY4" fmla="*/ 29742 h 147548"/>
              <a:gd name="connsiteX5" fmla="*/ 1133042 w 5362985"/>
              <a:gd name="connsiteY5" fmla="*/ 0 h 147548"/>
              <a:gd name="connsiteX6" fmla="*/ 1357576 w 5362985"/>
              <a:gd name="connsiteY6" fmla="*/ 56944 h 147548"/>
              <a:gd name="connsiteX7" fmla="*/ 1570749 w 5362985"/>
              <a:gd name="connsiteY7" fmla="*/ 108844 h 147548"/>
              <a:gd name="connsiteX8" fmla="*/ 1795142 w 5362985"/>
              <a:gd name="connsiteY8" fmla="*/ 125109 h 147548"/>
              <a:gd name="connsiteX9" fmla="*/ 2030895 w 5362985"/>
              <a:gd name="connsiteY9" fmla="*/ 28754 h 147548"/>
              <a:gd name="connsiteX10" fmla="*/ 2243927 w 5362985"/>
              <a:gd name="connsiteY10" fmla="*/ 113889 h 147548"/>
              <a:gd name="connsiteX11" fmla="*/ 2457100 w 5362985"/>
              <a:gd name="connsiteY11" fmla="*/ 80230 h 147548"/>
              <a:gd name="connsiteX12" fmla="*/ 2687102 w 5362985"/>
              <a:gd name="connsiteY12" fmla="*/ 91450 h 147548"/>
              <a:gd name="connsiteX13" fmla="*/ 2922715 w 5362985"/>
              <a:gd name="connsiteY13" fmla="*/ 97060 h 147548"/>
              <a:gd name="connsiteX14" fmla="*/ 3124668 w 5362985"/>
              <a:gd name="connsiteY14" fmla="*/ 80230 h 147548"/>
              <a:gd name="connsiteX15" fmla="*/ 3349061 w 5362985"/>
              <a:gd name="connsiteY15" fmla="*/ 125109 h 147548"/>
              <a:gd name="connsiteX16" fmla="*/ 3584673 w 5362985"/>
              <a:gd name="connsiteY16" fmla="*/ 141938 h 147548"/>
              <a:gd name="connsiteX17" fmla="*/ 3792236 w 5362985"/>
              <a:gd name="connsiteY17" fmla="*/ 102670 h 147548"/>
              <a:gd name="connsiteX18" fmla="*/ 4022239 w 5362985"/>
              <a:gd name="connsiteY18" fmla="*/ 130719 h 147548"/>
              <a:gd name="connsiteX19" fmla="*/ 4246631 w 5362985"/>
              <a:gd name="connsiteY19" fmla="*/ 147548 h 147548"/>
              <a:gd name="connsiteX20" fmla="*/ 4459804 w 5362985"/>
              <a:gd name="connsiteY20" fmla="*/ 147548 h 147548"/>
              <a:gd name="connsiteX21" fmla="*/ 4689807 w 5362985"/>
              <a:gd name="connsiteY21" fmla="*/ 108279 h 147548"/>
              <a:gd name="connsiteX22" fmla="*/ 4914199 w 5362985"/>
              <a:gd name="connsiteY22" fmla="*/ 85840 h 147548"/>
              <a:gd name="connsiteX23" fmla="*/ 5138592 w 5362985"/>
              <a:gd name="connsiteY23" fmla="*/ 119499 h 147548"/>
              <a:gd name="connsiteX24" fmla="*/ 5362985 w 5362985"/>
              <a:gd name="connsiteY24" fmla="*/ 63401 h 147548"/>
              <a:gd name="connsiteX0" fmla="*/ 0 w 5362985"/>
              <a:gd name="connsiteY0" fmla="*/ 91450 h 147548"/>
              <a:gd name="connsiteX1" fmla="*/ 235613 w 5362985"/>
              <a:gd name="connsiteY1" fmla="*/ 63401 h 147548"/>
              <a:gd name="connsiteX2" fmla="*/ 471365 w 5362985"/>
              <a:gd name="connsiteY2" fmla="*/ 114454 h 147548"/>
              <a:gd name="connsiteX3" fmla="*/ 684398 w 5362985"/>
              <a:gd name="connsiteY3" fmla="*/ 17676 h 147548"/>
              <a:gd name="connsiteX4" fmla="*/ 908791 w 5362985"/>
              <a:gd name="connsiteY4" fmla="*/ 29742 h 147548"/>
              <a:gd name="connsiteX5" fmla="*/ 1133042 w 5362985"/>
              <a:gd name="connsiteY5" fmla="*/ 0 h 147548"/>
              <a:gd name="connsiteX6" fmla="*/ 1357576 w 5362985"/>
              <a:gd name="connsiteY6" fmla="*/ 56944 h 147548"/>
              <a:gd name="connsiteX7" fmla="*/ 1570749 w 5362985"/>
              <a:gd name="connsiteY7" fmla="*/ 108844 h 147548"/>
              <a:gd name="connsiteX8" fmla="*/ 1789391 w 5362985"/>
              <a:gd name="connsiteY8" fmla="*/ 90603 h 147548"/>
              <a:gd name="connsiteX9" fmla="*/ 2030895 w 5362985"/>
              <a:gd name="connsiteY9" fmla="*/ 28754 h 147548"/>
              <a:gd name="connsiteX10" fmla="*/ 2243927 w 5362985"/>
              <a:gd name="connsiteY10" fmla="*/ 113889 h 147548"/>
              <a:gd name="connsiteX11" fmla="*/ 2457100 w 5362985"/>
              <a:gd name="connsiteY11" fmla="*/ 80230 h 147548"/>
              <a:gd name="connsiteX12" fmla="*/ 2687102 w 5362985"/>
              <a:gd name="connsiteY12" fmla="*/ 91450 h 147548"/>
              <a:gd name="connsiteX13" fmla="*/ 2922715 w 5362985"/>
              <a:gd name="connsiteY13" fmla="*/ 97060 h 147548"/>
              <a:gd name="connsiteX14" fmla="*/ 3124668 w 5362985"/>
              <a:gd name="connsiteY14" fmla="*/ 80230 h 147548"/>
              <a:gd name="connsiteX15" fmla="*/ 3349061 w 5362985"/>
              <a:gd name="connsiteY15" fmla="*/ 125109 h 147548"/>
              <a:gd name="connsiteX16" fmla="*/ 3584673 w 5362985"/>
              <a:gd name="connsiteY16" fmla="*/ 141938 h 147548"/>
              <a:gd name="connsiteX17" fmla="*/ 3792236 w 5362985"/>
              <a:gd name="connsiteY17" fmla="*/ 102670 h 147548"/>
              <a:gd name="connsiteX18" fmla="*/ 4022239 w 5362985"/>
              <a:gd name="connsiteY18" fmla="*/ 130719 h 147548"/>
              <a:gd name="connsiteX19" fmla="*/ 4246631 w 5362985"/>
              <a:gd name="connsiteY19" fmla="*/ 147548 h 147548"/>
              <a:gd name="connsiteX20" fmla="*/ 4459804 w 5362985"/>
              <a:gd name="connsiteY20" fmla="*/ 147548 h 147548"/>
              <a:gd name="connsiteX21" fmla="*/ 4689807 w 5362985"/>
              <a:gd name="connsiteY21" fmla="*/ 108279 h 147548"/>
              <a:gd name="connsiteX22" fmla="*/ 4914199 w 5362985"/>
              <a:gd name="connsiteY22" fmla="*/ 85840 h 147548"/>
              <a:gd name="connsiteX23" fmla="*/ 5138592 w 5362985"/>
              <a:gd name="connsiteY23" fmla="*/ 119499 h 147548"/>
              <a:gd name="connsiteX24" fmla="*/ 5362985 w 5362985"/>
              <a:gd name="connsiteY24" fmla="*/ 63401 h 147548"/>
              <a:gd name="connsiteX0" fmla="*/ 0 w 5362985"/>
              <a:gd name="connsiteY0" fmla="*/ 91450 h 147548"/>
              <a:gd name="connsiteX1" fmla="*/ 235613 w 5362985"/>
              <a:gd name="connsiteY1" fmla="*/ 63401 h 147548"/>
              <a:gd name="connsiteX2" fmla="*/ 471365 w 5362985"/>
              <a:gd name="connsiteY2" fmla="*/ 114454 h 147548"/>
              <a:gd name="connsiteX3" fmla="*/ 684398 w 5362985"/>
              <a:gd name="connsiteY3" fmla="*/ 17676 h 147548"/>
              <a:gd name="connsiteX4" fmla="*/ 908791 w 5362985"/>
              <a:gd name="connsiteY4" fmla="*/ 29742 h 147548"/>
              <a:gd name="connsiteX5" fmla="*/ 1133042 w 5362985"/>
              <a:gd name="connsiteY5" fmla="*/ 0 h 147548"/>
              <a:gd name="connsiteX6" fmla="*/ 1357576 w 5362985"/>
              <a:gd name="connsiteY6" fmla="*/ 56944 h 147548"/>
              <a:gd name="connsiteX7" fmla="*/ 1570749 w 5362985"/>
              <a:gd name="connsiteY7" fmla="*/ 108844 h 147548"/>
              <a:gd name="connsiteX8" fmla="*/ 1789391 w 5362985"/>
              <a:gd name="connsiteY8" fmla="*/ 90603 h 147548"/>
              <a:gd name="connsiteX9" fmla="*/ 2030895 w 5362985"/>
              <a:gd name="connsiteY9" fmla="*/ 28754 h 147548"/>
              <a:gd name="connsiteX10" fmla="*/ 2243927 w 5362985"/>
              <a:gd name="connsiteY10" fmla="*/ 113889 h 147548"/>
              <a:gd name="connsiteX11" fmla="*/ 2451349 w 5362985"/>
              <a:gd name="connsiteY11" fmla="*/ 137739 h 147548"/>
              <a:gd name="connsiteX12" fmla="*/ 2687102 w 5362985"/>
              <a:gd name="connsiteY12" fmla="*/ 91450 h 147548"/>
              <a:gd name="connsiteX13" fmla="*/ 2922715 w 5362985"/>
              <a:gd name="connsiteY13" fmla="*/ 97060 h 147548"/>
              <a:gd name="connsiteX14" fmla="*/ 3124668 w 5362985"/>
              <a:gd name="connsiteY14" fmla="*/ 80230 h 147548"/>
              <a:gd name="connsiteX15" fmla="*/ 3349061 w 5362985"/>
              <a:gd name="connsiteY15" fmla="*/ 125109 h 147548"/>
              <a:gd name="connsiteX16" fmla="*/ 3584673 w 5362985"/>
              <a:gd name="connsiteY16" fmla="*/ 141938 h 147548"/>
              <a:gd name="connsiteX17" fmla="*/ 3792236 w 5362985"/>
              <a:gd name="connsiteY17" fmla="*/ 102670 h 147548"/>
              <a:gd name="connsiteX18" fmla="*/ 4022239 w 5362985"/>
              <a:gd name="connsiteY18" fmla="*/ 130719 h 147548"/>
              <a:gd name="connsiteX19" fmla="*/ 4246631 w 5362985"/>
              <a:gd name="connsiteY19" fmla="*/ 147548 h 147548"/>
              <a:gd name="connsiteX20" fmla="*/ 4459804 w 5362985"/>
              <a:gd name="connsiteY20" fmla="*/ 147548 h 147548"/>
              <a:gd name="connsiteX21" fmla="*/ 4689807 w 5362985"/>
              <a:gd name="connsiteY21" fmla="*/ 108279 h 147548"/>
              <a:gd name="connsiteX22" fmla="*/ 4914199 w 5362985"/>
              <a:gd name="connsiteY22" fmla="*/ 85840 h 147548"/>
              <a:gd name="connsiteX23" fmla="*/ 5138592 w 5362985"/>
              <a:gd name="connsiteY23" fmla="*/ 119499 h 147548"/>
              <a:gd name="connsiteX24" fmla="*/ 5362985 w 5362985"/>
              <a:gd name="connsiteY24" fmla="*/ 63401 h 147548"/>
              <a:gd name="connsiteX0" fmla="*/ 0 w 5362985"/>
              <a:gd name="connsiteY0" fmla="*/ 91450 h 147548"/>
              <a:gd name="connsiteX1" fmla="*/ 235613 w 5362985"/>
              <a:gd name="connsiteY1" fmla="*/ 63401 h 147548"/>
              <a:gd name="connsiteX2" fmla="*/ 471365 w 5362985"/>
              <a:gd name="connsiteY2" fmla="*/ 114454 h 147548"/>
              <a:gd name="connsiteX3" fmla="*/ 684398 w 5362985"/>
              <a:gd name="connsiteY3" fmla="*/ 17676 h 147548"/>
              <a:gd name="connsiteX4" fmla="*/ 908791 w 5362985"/>
              <a:gd name="connsiteY4" fmla="*/ 29742 h 147548"/>
              <a:gd name="connsiteX5" fmla="*/ 1133042 w 5362985"/>
              <a:gd name="connsiteY5" fmla="*/ 0 h 147548"/>
              <a:gd name="connsiteX6" fmla="*/ 1357576 w 5362985"/>
              <a:gd name="connsiteY6" fmla="*/ 56944 h 147548"/>
              <a:gd name="connsiteX7" fmla="*/ 1570749 w 5362985"/>
              <a:gd name="connsiteY7" fmla="*/ 108844 h 147548"/>
              <a:gd name="connsiteX8" fmla="*/ 1789391 w 5362985"/>
              <a:gd name="connsiteY8" fmla="*/ 90603 h 147548"/>
              <a:gd name="connsiteX9" fmla="*/ 2030895 w 5362985"/>
              <a:gd name="connsiteY9" fmla="*/ 28754 h 147548"/>
              <a:gd name="connsiteX10" fmla="*/ 2243927 w 5362985"/>
              <a:gd name="connsiteY10" fmla="*/ 113889 h 147548"/>
              <a:gd name="connsiteX11" fmla="*/ 2451349 w 5362985"/>
              <a:gd name="connsiteY11" fmla="*/ 137739 h 147548"/>
              <a:gd name="connsiteX12" fmla="*/ 2692853 w 5362985"/>
              <a:gd name="connsiteY12" fmla="*/ 108703 h 147548"/>
              <a:gd name="connsiteX13" fmla="*/ 2922715 w 5362985"/>
              <a:gd name="connsiteY13" fmla="*/ 97060 h 147548"/>
              <a:gd name="connsiteX14" fmla="*/ 3124668 w 5362985"/>
              <a:gd name="connsiteY14" fmla="*/ 80230 h 147548"/>
              <a:gd name="connsiteX15" fmla="*/ 3349061 w 5362985"/>
              <a:gd name="connsiteY15" fmla="*/ 125109 h 147548"/>
              <a:gd name="connsiteX16" fmla="*/ 3584673 w 5362985"/>
              <a:gd name="connsiteY16" fmla="*/ 141938 h 147548"/>
              <a:gd name="connsiteX17" fmla="*/ 3792236 w 5362985"/>
              <a:gd name="connsiteY17" fmla="*/ 102670 h 147548"/>
              <a:gd name="connsiteX18" fmla="*/ 4022239 w 5362985"/>
              <a:gd name="connsiteY18" fmla="*/ 130719 h 147548"/>
              <a:gd name="connsiteX19" fmla="*/ 4246631 w 5362985"/>
              <a:gd name="connsiteY19" fmla="*/ 147548 h 147548"/>
              <a:gd name="connsiteX20" fmla="*/ 4459804 w 5362985"/>
              <a:gd name="connsiteY20" fmla="*/ 147548 h 147548"/>
              <a:gd name="connsiteX21" fmla="*/ 4689807 w 5362985"/>
              <a:gd name="connsiteY21" fmla="*/ 108279 h 147548"/>
              <a:gd name="connsiteX22" fmla="*/ 4914199 w 5362985"/>
              <a:gd name="connsiteY22" fmla="*/ 85840 h 147548"/>
              <a:gd name="connsiteX23" fmla="*/ 5138592 w 5362985"/>
              <a:gd name="connsiteY23" fmla="*/ 119499 h 147548"/>
              <a:gd name="connsiteX24" fmla="*/ 5362985 w 5362985"/>
              <a:gd name="connsiteY24" fmla="*/ 63401 h 147548"/>
              <a:gd name="connsiteX0" fmla="*/ 0 w 5362985"/>
              <a:gd name="connsiteY0" fmla="*/ 91450 h 147548"/>
              <a:gd name="connsiteX1" fmla="*/ 235613 w 5362985"/>
              <a:gd name="connsiteY1" fmla="*/ 63401 h 147548"/>
              <a:gd name="connsiteX2" fmla="*/ 471365 w 5362985"/>
              <a:gd name="connsiteY2" fmla="*/ 114454 h 147548"/>
              <a:gd name="connsiteX3" fmla="*/ 684398 w 5362985"/>
              <a:gd name="connsiteY3" fmla="*/ 17676 h 147548"/>
              <a:gd name="connsiteX4" fmla="*/ 908791 w 5362985"/>
              <a:gd name="connsiteY4" fmla="*/ 29742 h 147548"/>
              <a:gd name="connsiteX5" fmla="*/ 1133042 w 5362985"/>
              <a:gd name="connsiteY5" fmla="*/ 0 h 147548"/>
              <a:gd name="connsiteX6" fmla="*/ 1357576 w 5362985"/>
              <a:gd name="connsiteY6" fmla="*/ 56944 h 147548"/>
              <a:gd name="connsiteX7" fmla="*/ 1570749 w 5362985"/>
              <a:gd name="connsiteY7" fmla="*/ 108844 h 147548"/>
              <a:gd name="connsiteX8" fmla="*/ 1789391 w 5362985"/>
              <a:gd name="connsiteY8" fmla="*/ 90603 h 147548"/>
              <a:gd name="connsiteX9" fmla="*/ 2030895 w 5362985"/>
              <a:gd name="connsiteY9" fmla="*/ 28754 h 147548"/>
              <a:gd name="connsiteX10" fmla="*/ 2243927 w 5362985"/>
              <a:gd name="connsiteY10" fmla="*/ 113889 h 147548"/>
              <a:gd name="connsiteX11" fmla="*/ 2451349 w 5362985"/>
              <a:gd name="connsiteY11" fmla="*/ 137739 h 147548"/>
              <a:gd name="connsiteX12" fmla="*/ 2692853 w 5362985"/>
              <a:gd name="connsiteY12" fmla="*/ 108703 h 147548"/>
              <a:gd name="connsiteX13" fmla="*/ 2928466 w 5362985"/>
              <a:gd name="connsiteY13" fmla="*/ 22298 h 147548"/>
              <a:gd name="connsiteX14" fmla="*/ 3124668 w 5362985"/>
              <a:gd name="connsiteY14" fmla="*/ 80230 h 147548"/>
              <a:gd name="connsiteX15" fmla="*/ 3349061 w 5362985"/>
              <a:gd name="connsiteY15" fmla="*/ 125109 h 147548"/>
              <a:gd name="connsiteX16" fmla="*/ 3584673 w 5362985"/>
              <a:gd name="connsiteY16" fmla="*/ 141938 h 147548"/>
              <a:gd name="connsiteX17" fmla="*/ 3792236 w 5362985"/>
              <a:gd name="connsiteY17" fmla="*/ 102670 h 147548"/>
              <a:gd name="connsiteX18" fmla="*/ 4022239 w 5362985"/>
              <a:gd name="connsiteY18" fmla="*/ 130719 h 147548"/>
              <a:gd name="connsiteX19" fmla="*/ 4246631 w 5362985"/>
              <a:gd name="connsiteY19" fmla="*/ 147548 h 147548"/>
              <a:gd name="connsiteX20" fmla="*/ 4459804 w 5362985"/>
              <a:gd name="connsiteY20" fmla="*/ 147548 h 147548"/>
              <a:gd name="connsiteX21" fmla="*/ 4689807 w 5362985"/>
              <a:gd name="connsiteY21" fmla="*/ 108279 h 147548"/>
              <a:gd name="connsiteX22" fmla="*/ 4914199 w 5362985"/>
              <a:gd name="connsiteY22" fmla="*/ 85840 h 147548"/>
              <a:gd name="connsiteX23" fmla="*/ 5138592 w 5362985"/>
              <a:gd name="connsiteY23" fmla="*/ 119499 h 147548"/>
              <a:gd name="connsiteX24" fmla="*/ 5362985 w 5362985"/>
              <a:gd name="connsiteY24" fmla="*/ 63401 h 147548"/>
              <a:gd name="connsiteX0" fmla="*/ 0 w 5362985"/>
              <a:gd name="connsiteY0" fmla="*/ 91450 h 147548"/>
              <a:gd name="connsiteX1" fmla="*/ 235613 w 5362985"/>
              <a:gd name="connsiteY1" fmla="*/ 63401 h 147548"/>
              <a:gd name="connsiteX2" fmla="*/ 471365 w 5362985"/>
              <a:gd name="connsiteY2" fmla="*/ 114454 h 147548"/>
              <a:gd name="connsiteX3" fmla="*/ 684398 w 5362985"/>
              <a:gd name="connsiteY3" fmla="*/ 17676 h 147548"/>
              <a:gd name="connsiteX4" fmla="*/ 908791 w 5362985"/>
              <a:gd name="connsiteY4" fmla="*/ 29742 h 147548"/>
              <a:gd name="connsiteX5" fmla="*/ 1133042 w 5362985"/>
              <a:gd name="connsiteY5" fmla="*/ 0 h 147548"/>
              <a:gd name="connsiteX6" fmla="*/ 1357576 w 5362985"/>
              <a:gd name="connsiteY6" fmla="*/ 56944 h 147548"/>
              <a:gd name="connsiteX7" fmla="*/ 1570749 w 5362985"/>
              <a:gd name="connsiteY7" fmla="*/ 108844 h 147548"/>
              <a:gd name="connsiteX8" fmla="*/ 1789391 w 5362985"/>
              <a:gd name="connsiteY8" fmla="*/ 90603 h 147548"/>
              <a:gd name="connsiteX9" fmla="*/ 2030895 w 5362985"/>
              <a:gd name="connsiteY9" fmla="*/ 28754 h 147548"/>
              <a:gd name="connsiteX10" fmla="*/ 2243927 w 5362985"/>
              <a:gd name="connsiteY10" fmla="*/ 113889 h 147548"/>
              <a:gd name="connsiteX11" fmla="*/ 2451349 w 5362985"/>
              <a:gd name="connsiteY11" fmla="*/ 137739 h 147548"/>
              <a:gd name="connsiteX12" fmla="*/ 2692853 w 5362985"/>
              <a:gd name="connsiteY12" fmla="*/ 108703 h 147548"/>
              <a:gd name="connsiteX13" fmla="*/ 2928466 w 5362985"/>
              <a:gd name="connsiteY13" fmla="*/ 22298 h 147548"/>
              <a:gd name="connsiteX14" fmla="*/ 3124668 w 5362985"/>
              <a:gd name="connsiteY14" fmla="*/ 80230 h 147548"/>
              <a:gd name="connsiteX15" fmla="*/ 3343310 w 5362985"/>
              <a:gd name="connsiteY15" fmla="*/ 67600 h 147548"/>
              <a:gd name="connsiteX16" fmla="*/ 3584673 w 5362985"/>
              <a:gd name="connsiteY16" fmla="*/ 141938 h 147548"/>
              <a:gd name="connsiteX17" fmla="*/ 3792236 w 5362985"/>
              <a:gd name="connsiteY17" fmla="*/ 102670 h 147548"/>
              <a:gd name="connsiteX18" fmla="*/ 4022239 w 5362985"/>
              <a:gd name="connsiteY18" fmla="*/ 130719 h 147548"/>
              <a:gd name="connsiteX19" fmla="*/ 4246631 w 5362985"/>
              <a:gd name="connsiteY19" fmla="*/ 147548 h 147548"/>
              <a:gd name="connsiteX20" fmla="*/ 4459804 w 5362985"/>
              <a:gd name="connsiteY20" fmla="*/ 147548 h 147548"/>
              <a:gd name="connsiteX21" fmla="*/ 4689807 w 5362985"/>
              <a:gd name="connsiteY21" fmla="*/ 108279 h 147548"/>
              <a:gd name="connsiteX22" fmla="*/ 4914199 w 5362985"/>
              <a:gd name="connsiteY22" fmla="*/ 85840 h 147548"/>
              <a:gd name="connsiteX23" fmla="*/ 5138592 w 5362985"/>
              <a:gd name="connsiteY23" fmla="*/ 119499 h 147548"/>
              <a:gd name="connsiteX24" fmla="*/ 5362985 w 5362985"/>
              <a:gd name="connsiteY24" fmla="*/ 63401 h 147548"/>
              <a:gd name="connsiteX0" fmla="*/ 0 w 5362985"/>
              <a:gd name="connsiteY0" fmla="*/ 91450 h 176444"/>
              <a:gd name="connsiteX1" fmla="*/ 235613 w 5362985"/>
              <a:gd name="connsiteY1" fmla="*/ 63401 h 176444"/>
              <a:gd name="connsiteX2" fmla="*/ 471365 w 5362985"/>
              <a:gd name="connsiteY2" fmla="*/ 114454 h 176444"/>
              <a:gd name="connsiteX3" fmla="*/ 684398 w 5362985"/>
              <a:gd name="connsiteY3" fmla="*/ 17676 h 176444"/>
              <a:gd name="connsiteX4" fmla="*/ 908791 w 5362985"/>
              <a:gd name="connsiteY4" fmla="*/ 29742 h 176444"/>
              <a:gd name="connsiteX5" fmla="*/ 1133042 w 5362985"/>
              <a:gd name="connsiteY5" fmla="*/ 0 h 176444"/>
              <a:gd name="connsiteX6" fmla="*/ 1357576 w 5362985"/>
              <a:gd name="connsiteY6" fmla="*/ 56944 h 176444"/>
              <a:gd name="connsiteX7" fmla="*/ 1570749 w 5362985"/>
              <a:gd name="connsiteY7" fmla="*/ 108844 h 176444"/>
              <a:gd name="connsiteX8" fmla="*/ 1789391 w 5362985"/>
              <a:gd name="connsiteY8" fmla="*/ 90603 h 176444"/>
              <a:gd name="connsiteX9" fmla="*/ 2030895 w 5362985"/>
              <a:gd name="connsiteY9" fmla="*/ 28754 h 176444"/>
              <a:gd name="connsiteX10" fmla="*/ 2243927 w 5362985"/>
              <a:gd name="connsiteY10" fmla="*/ 113889 h 176444"/>
              <a:gd name="connsiteX11" fmla="*/ 2451349 w 5362985"/>
              <a:gd name="connsiteY11" fmla="*/ 137739 h 176444"/>
              <a:gd name="connsiteX12" fmla="*/ 2692853 w 5362985"/>
              <a:gd name="connsiteY12" fmla="*/ 108703 h 176444"/>
              <a:gd name="connsiteX13" fmla="*/ 2928466 w 5362985"/>
              <a:gd name="connsiteY13" fmla="*/ 22298 h 176444"/>
              <a:gd name="connsiteX14" fmla="*/ 3124668 w 5362985"/>
              <a:gd name="connsiteY14" fmla="*/ 80230 h 176444"/>
              <a:gd name="connsiteX15" fmla="*/ 3343310 w 5362985"/>
              <a:gd name="connsiteY15" fmla="*/ 67600 h 176444"/>
              <a:gd name="connsiteX16" fmla="*/ 3584673 w 5362985"/>
              <a:gd name="connsiteY16" fmla="*/ 176444 h 176444"/>
              <a:gd name="connsiteX17" fmla="*/ 3792236 w 5362985"/>
              <a:gd name="connsiteY17" fmla="*/ 102670 h 176444"/>
              <a:gd name="connsiteX18" fmla="*/ 4022239 w 5362985"/>
              <a:gd name="connsiteY18" fmla="*/ 130719 h 176444"/>
              <a:gd name="connsiteX19" fmla="*/ 4246631 w 5362985"/>
              <a:gd name="connsiteY19" fmla="*/ 147548 h 176444"/>
              <a:gd name="connsiteX20" fmla="*/ 4459804 w 5362985"/>
              <a:gd name="connsiteY20" fmla="*/ 147548 h 176444"/>
              <a:gd name="connsiteX21" fmla="*/ 4689807 w 5362985"/>
              <a:gd name="connsiteY21" fmla="*/ 108279 h 176444"/>
              <a:gd name="connsiteX22" fmla="*/ 4914199 w 5362985"/>
              <a:gd name="connsiteY22" fmla="*/ 85840 h 176444"/>
              <a:gd name="connsiteX23" fmla="*/ 5138592 w 5362985"/>
              <a:gd name="connsiteY23" fmla="*/ 119499 h 176444"/>
              <a:gd name="connsiteX24" fmla="*/ 5362985 w 5362985"/>
              <a:gd name="connsiteY24" fmla="*/ 63401 h 176444"/>
              <a:gd name="connsiteX0" fmla="*/ 0 w 5362985"/>
              <a:gd name="connsiteY0" fmla="*/ 91450 h 176444"/>
              <a:gd name="connsiteX1" fmla="*/ 235613 w 5362985"/>
              <a:gd name="connsiteY1" fmla="*/ 63401 h 176444"/>
              <a:gd name="connsiteX2" fmla="*/ 471365 w 5362985"/>
              <a:gd name="connsiteY2" fmla="*/ 114454 h 176444"/>
              <a:gd name="connsiteX3" fmla="*/ 684398 w 5362985"/>
              <a:gd name="connsiteY3" fmla="*/ 17676 h 176444"/>
              <a:gd name="connsiteX4" fmla="*/ 908791 w 5362985"/>
              <a:gd name="connsiteY4" fmla="*/ 29742 h 176444"/>
              <a:gd name="connsiteX5" fmla="*/ 1133042 w 5362985"/>
              <a:gd name="connsiteY5" fmla="*/ 0 h 176444"/>
              <a:gd name="connsiteX6" fmla="*/ 1357576 w 5362985"/>
              <a:gd name="connsiteY6" fmla="*/ 56944 h 176444"/>
              <a:gd name="connsiteX7" fmla="*/ 1570749 w 5362985"/>
              <a:gd name="connsiteY7" fmla="*/ 108844 h 176444"/>
              <a:gd name="connsiteX8" fmla="*/ 1789391 w 5362985"/>
              <a:gd name="connsiteY8" fmla="*/ 90603 h 176444"/>
              <a:gd name="connsiteX9" fmla="*/ 2030895 w 5362985"/>
              <a:gd name="connsiteY9" fmla="*/ 28754 h 176444"/>
              <a:gd name="connsiteX10" fmla="*/ 2243927 w 5362985"/>
              <a:gd name="connsiteY10" fmla="*/ 113889 h 176444"/>
              <a:gd name="connsiteX11" fmla="*/ 2451349 w 5362985"/>
              <a:gd name="connsiteY11" fmla="*/ 137739 h 176444"/>
              <a:gd name="connsiteX12" fmla="*/ 2692853 w 5362985"/>
              <a:gd name="connsiteY12" fmla="*/ 108703 h 176444"/>
              <a:gd name="connsiteX13" fmla="*/ 2928466 w 5362985"/>
              <a:gd name="connsiteY13" fmla="*/ 22298 h 176444"/>
              <a:gd name="connsiteX14" fmla="*/ 3124668 w 5362985"/>
              <a:gd name="connsiteY14" fmla="*/ 80230 h 176444"/>
              <a:gd name="connsiteX15" fmla="*/ 3343310 w 5362985"/>
              <a:gd name="connsiteY15" fmla="*/ 67600 h 176444"/>
              <a:gd name="connsiteX16" fmla="*/ 3584673 w 5362985"/>
              <a:gd name="connsiteY16" fmla="*/ 176444 h 176444"/>
              <a:gd name="connsiteX17" fmla="*/ 3786485 w 5362985"/>
              <a:gd name="connsiteY17" fmla="*/ 50911 h 176444"/>
              <a:gd name="connsiteX18" fmla="*/ 4022239 w 5362985"/>
              <a:gd name="connsiteY18" fmla="*/ 130719 h 176444"/>
              <a:gd name="connsiteX19" fmla="*/ 4246631 w 5362985"/>
              <a:gd name="connsiteY19" fmla="*/ 147548 h 176444"/>
              <a:gd name="connsiteX20" fmla="*/ 4459804 w 5362985"/>
              <a:gd name="connsiteY20" fmla="*/ 147548 h 176444"/>
              <a:gd name="connsiteX21" fmla="*/ 4689807 w 5362985"/>
              <a:gd name="connsiteY21" fmla="*/ 108279 h 176444"/>
              <a:gd name="connsiteX22" fmla="*/ 4914199 w 5362985"/>
              <a:gd name="connsiteY22" fmla="*/ 85840 h 176444"/>
              <a:gd name="connsiteX23" fmla="*/ 5138592 w 5362985"/>
              <a:gd name="connsiteY23" fmla="*/ 119499 h 176444"/>
              <a:gd name="connsiteX24" fmla="*/ 5362985 w 5362985"/>
              <a:gd name="connsiteY24" fmla="*/ 63401 h 176444"/>
              <a:gd name="connsiteX0" fmla="*/ 0 w 5362985"/>
              <a:gd name="connsiteY0" fmla="*/ 91450 h 176444"/>
              <a:gd name="connsiteX1" fmla="*/ 235613 w 5362985"/>
              <a:gd name="connsiteY1" fmla="*/ 63401 h 176444"/>
              <a:gd name="connsiteX2" fmla="*/ 471365 w 5362985"/>
              <a:gd name="connsiteY2" fmla="*/ 114454 h 176444"/>
              <a:gd name="connsiteX3" fmla="*/ 684398 w 5362985"/>
              <a:gd name="connsiteY3" fmla="*/ 17676 h 176444"/>
              <a:gd name="connsiteX4" fmla="*/ 908791 w 5362985"/>
              <a:gd name="connsiteY4" fmla="*/ 29742 h 176444"/>
              <a:gd name="connsiteX5" fmla="*/ 1133042 w 5362985"/>
              <a:gd name="connsiteY5" fmla="*/ 0 h 176444"/>
              <a:gd name="connsiteX6" fmla="*/ 1357576 w 5362985"/>
              <a:gd name="connsiteY6" fmla="*/ 56944 h 176444"/>
              <a:gd name="connsiteX7" fmla="*/ 1570749 w 5362985"/>
              <a:gd name="connsiteY7" fmla="*/ 108844 h 176444"/>
              <a:gd name="connsiteX8" fmla="*/ 1789391 w 5362985"/>
              <a:gd name="connsiteY8" fmla="*/ 90603 h 176444"/>
              <a:gd name="connsiteX9" fmla="*/ 2030895 w 5362985"/>
              <a:gd name="connsiteY9" fmla="*/ 28754 h 176444"/>
              <a:gd name="connsiteX10" fmla="*/ 2243927 w 5362985"/>
              <a:gd name="connsiteY10" fmla="*/ 113889 h 176444"/>
              <a:gd name="connsiteX11" fmla="*/ 2451349 w 5362985"/>
              <a:gd name="connsiteY11" fmla="*/ 137739 h 176444"/>
              <a:gd name="connsiteX12" fmla="*/ 2692853 w 5362985"/>
              <a:gd name="connsiteY12" fmla="*/ 108703 h 176444"/>
              <a:gd name="connsiteX13" fmla="*/ 2928466 w 5362985"/>
              <a:gd name="connsiteY13" fmla="*/ 22298 h 176444"/>
              <a:gd name="connsiteX14" fmla="*/ 3124668 w 5362985"/>
              <a:gd name="connsiteY14" fmla="*/ 80230 h 176444"/>
              <a:gd name="connsiteX15" fmla="*/ 3343310 w 5362985"/>
              <a:gd name="connsiteY15" fmla="*/ 67600 h 176444"/>
              <a:gd name="connsiteX16" fmla="*/ 3584673 w 5362985"/>
              <a:gd name="connsiteY16" fmla="*/ 176444 h 176444"/>
              <a:gd name="connsiteX17" fmla="*/ 3786485 w 5362985"/>
              <a:gd name="connsiteY17" fmla="*/ 50911 h 176444"/>
              <a:gd name="connsiteX18" fmla="*/ 4022239 w 5362985"/>
              <a:gd name="connsiteY18" fmla="*/ 130719 h 176444"/>
              <a:gd name="connsiteX19" fmla="*/ 4246631 w 5362985"/>
              <a:gd name="connsiteY19" fmla="*/ 147548 h 176444"/>
              <a:gd name="connsiteX20" fmla="*/ 4459804 w 5362985"/>
              <a:gd name="connsiteY20" fmla="*/ 90039 h 176444"/>
              <a:gd name="connsiteX21" fmla="*/ 4689807 w 5362985"/>
              <a:gd name="connsiteY21" fmla="*/ 108279 h 176444"/>
              <a:gd name="connsiteX22" fmla="*/ 4914199 w 5362985"/>
              <a:gd name="connsiteY22" fmla="*/ 85840 h 176444"/>
              <a:gd name="connsiteX23" fmla="*/ 5138592 w 5362985"/>
              <a:gd name="connsiteY23" fmla="*/ 119499 h 176444"/>
              <a:gd name="connsiteX24" fmla="*/ 5362985 w 5362985"/>
              <a:gd name="connsiteY24" fmla="*/ 63401 h 176444"/>
              <a:gd name="connsiteX0" fmla="*/ 0 w 5362985"/>
              <a:gd name="connsiteY0" fmla="*/ 91450 h 176444"/>
              <a:gd name="connsiteX1" fmla="*/ 235613 w 5362985"/>
              <a:gd name="connsiteY1" fmla="*/ 63401 h 176444"/>
              <a:gd name="connsiteX2" fmla="*/ 471365 w 5362985"/>
              <a:gd name="connsiteY2" fmla="*/ 114454 h 176444"/>
              <a:gd name="connsiteX3" fmla="*/ 684398 w 5362985"/>
              <a:gd name="connsiteY3" fmla="*/ 17676 h 176444"/>
              <a:gd name="connsiteX4" fmla="*/ 908791 w 5362985"/>
              <a:gd name="connsiteY4" fmla="*/ 29742 h 176444"/>
              <a:gd name="connsiteX5" fmla="*/ 1133042 w 5362985"/>
              <a:gd name="connsiteY5" fmla="*/ 0 h 176444"/>
              <a:gd name="connsiteX6" fmla="*/ 1357576 w 5362985"/>
              <a:gd name="connsiteY6" fmla="*/ 56944 h 176444"/>
              <a:gd name="connsiteX7" fmla="*/ 1570749 w 5362985"/>
              <a:gd name="connsiteY7" fmla="*/ 108844 h 176444"/>
              <a:gd name="connsiteX8" fmla="*/ 1789391 w 5362985"/>
              <a:gd name="connsiteY8" fmla="*/ 90603 h 176444"/>
              <a:gd name="connsiteX9" fmla="*/ 2030895 w 5362985"/>
              <a:gd name="connsiteY9" fmla="*/ 28754 h 176444"/>
              <a:gd name="connsiteX10" fmla="*/ 2243927 w 5362985"/>
              <a:gd name="connsiteY10" fmla="*/ 113889 h 176444"/>
              <a:gd name="connsiteX11" fmla="*/ 2451349 w 5362985"/>
              <a:gd name="connsiteY11" fmla="*/ 137739 h 176444"/>
              <a:gd name="connsiteX12" fmla="*/ 2692853 w 5362985"/>
              <a:gd name="connsiteY12" fmla="*/ 108703 h 176444"/>
              <a:gd name="connsiteX13" fmla="*/ 2928466 w 5362985"/>
              <a:gd name="connsiteY13" fmla="*/ 22298 h 176444"/>
              <a:gd name="connsiteX14" fmla="*/ 3124668 w 5362985"/>
              <a:gd name="connsiteY14" fmla="*/ 80230 h 176444"/>
              <a:gd name="connsiteX15" fmla="*/ 3343310 w 5362985"/>
              <a:gd name="connsiteY15" fmla="*/ 67600 h 176444"/>
              <a:gd name="connsiteX16" fmla="*/ 3584673 w 5362985"/>
              <a:gd name="connsiteY16" fmla="*/ 176444 h 176444"/>
              <a:gd name="connsiteX17" fmla="*/ 3786485 w 5362985"/>
              <a:gd name="connsiteY17" fmla="*/ 50911 h 176444"/>
              <a:gd name="connsiteX18" fmla="*/ 4022239 w 5362985"/>
              <a:gd name="connsiteY18" fmla="*/ 130719 h 176444"/>
              <a:gd name="connsiteX19" fmla="*/ 4246631 w 5362985"/>
              <a:gd name="connsiteY19" fmla="*/ 147548 h 176444"/>
              <a:gd name="connsiteX20" fmla="*/ 4459804 w 5362985"/>
              <a:gd name="connsiteY20" fmla="*/ 90039 h 176444"/>
              <a:gd name="connsiteX21" fmla="*/ 4701309 w 5362985"/>
              <a:gd name="connsiteY21" fmla="*/ 154286 h 176444"/>
              <a:gd name="connsiteX22" fmla="*/ 4914199 w 5362985"/>
              <a:gd name="connsiteY22" fmla="*/ 85840 h 176444"/>
              <a:gd name="connsiteX23" fmla="*/ 5138592 w 5362985"/>
              <a:gd name="connsiteY23" fmla="*/ 119499 h 176444"/>
              <a:gd name="connsiteX24" fmla="*/ 5362985 w 5362985"/>
              <a:gd name="connsiteY24" fmla="*/ 63401 h 176444"/>
              <a:gd name="connsiteX0" fmla="*/ 0 w 5362985"/>
              <a:gd name="connsiteY0" fmla="*/ 91450 h 176444"/>
              <a:gd name="connsiteX1" fmla="*/ 235613 w 5362985"/>
              <a:gd name="connsiteY1" fmla="*/ 63401 h 176444"/>
              <a:gd name="connsiteX2" fmla="*/ 471365 w 5362985"/>
              <a:gd name="connsiteY2" fmla="*/ 114454 h 176444"/>
              <a:gd name="connsiteX3" fmla="*/ 684398 w 5362985"/>
              <a:gd name="connsiteY3" fmla="*/ 17676 h 176444"/>
              <a:gd name="connsiteX4" fmla="*/ 908791 w 5362985"/>
              <a:gd name="connsiteY4" fmla="*/ 29742 h 176444"/>
              <a:gd name="connsiteX5" fmla="*/ 1133042 w 5362985"/>
              <a:gd name="connsiteY5" fmla="*/ 0 h 176444"/>
              <a:gd name="connsiteX6" fmla="*/ 1357576 w 5362985"/>
              <a:gd name="connsiteY6" fmla="*/ 56944 h 176444"/>
              <a:gd name="connsiteX7" fmla="*/ 1570749 w 5362985"/>
              <a:gd name="connsiteY7" fmla="*/ 108844 h 176444"/>
              <a:gd name="connsiteX8" fmla="*/ 1789391 w 5362985"/>
              <a:gd name="connsiteY8" fmla="*/ 90603 h 176444"/>
              <a:gd name="connsiteX9" fmla="*/ 2030895 w 5362985"/>
              <a:gd name="connsiteY9" fmla="*/ 28754 h 176444"/>
              <a:gd name="connsiteX10" fmla="*/ 2243927 w 5362985"/>
              <a:gd name="connsiteY10" fmla="*/ 113889 h 176444"/>
              <a:gd name="connsiteX11" fmla="*/ 2451349 w 5362985"/>
              <a:gd name="connsiteY11" fmla="*/ 72846 h 176444"/>
              <a:gd name="connsiteX12" fmla="*/ 2692853 w 5362985"/>
              <a:gd name="connsiteY12" fmla="*/ 108703 h 176444"/>
              <a:gd name="connsiteX13" fmla="*/ 2928466 w 5362985"/>
              <a:gd name="connsiteY13" fmla="*/ 22298 h 176444"/>
              <a:gd name="connsiteX14" fmla="*/ 3124668 w 5362985"/>
              <a:gd name="connsiteY14" fmla="*/ 80230 h 176444"/>
              <a:gd name="connsiteX15" fmla="*/ 3343310 w 5362985"/>
              <a:gd name="connsiteY15" fmla="*/ 67600 h 176444"/>
              <a:gd name="connsiteX16" fmla="*/ 3584673 w 5362985"/>
              <a:gd name="connsiteY16" fmla="*/ 176444 h 176444"/>
              <a:gd name="connsiteX17" fmla="*/ 3786485 w 5362985"/>
              <a:gd name="connsiteY17" fmla="*/ 50911 h 176444"/>
              <a:gd name="connsiteX18" fmla="*/ 4022239 w 5362985"/>
              <a:gd name="connsiteY18" fmla="*/ 130719 h 176444"/>
              <a:gd name="connsiteX19" fmla="*/ 4246631 w 5362985"/>
              <a:gd name="connsiteY19" fmla="*/ 147548 h 176444"/>
              <a:gd name="connsiteX20" fmla="*/ 4459804 w 5362985"/>
              <a:gd name="connsiteY20" fmla="*/ 90039 h 176444"/>
              <a:gd name="connsiteX21" fmla="*/ 4701309 w 5362985"/>
              <a:gd name="connsiteY21" fmla="*/ 154286 h 176444"/>
              <a:gd name="connsiteX22" fmla="*/ 4914199 w 5362985"/>
              <a:gd name="connsiteY22" fmla="*/ 85840 h 176444"/>
              <a:gd name="connsiteX23" fmla="*/ 5138592 w 5362985"/>
              <a:gd name="connsiteY23" fmla="*/ 119499 h 176444"/>
              <a:gd name="connsiteX24" fmla="*/ 5362985 w 5362985"/>
              <a:gd name="connsiteY24" fmla="*/ 63401 h 176444"/>
              <a:gd name="connsiteX0" fmla="*/ 0 w 5362985"/>
              <a:gd name="connsiteY0" fmla="*/ 91450 h 176444"/>
              <a:gd name="connsiteX1" fmla="*/ 235613 w 5362985"/>
              <a:gd name="connsiteY1" fmla="*/ 63401 h 176444"/>
              <a:gd name="connsiteX2" fmla="*/ 471365 w 5362985"/>
              <a:gd name="connsiteY2" fmla="*/ 114454 h 176444"/>
              <a:gd name="connsiteX3" fmla="*/ 684398 w 5362985"/>
              <a:gd name="connsiteY3" fmla="*/ 17676 h 176444"/>
              <a:gd name="connsiteX4" fmla="*/ 908791 w 5362985"/>
              <a:gd name="connsiteY4" fmla="*/ 29742 h 176444"/>
              <a:gd name="connsiteX5" fmla="*/ 1133042 w 5362985"/>
              <a:gd name="connsiteY5" fmla="*/ 0 h 176444"/>
              <a:gd name="connsiteX6" fmla="*/ 1357576 w 5362985"/>
              <a:gd name="connsiteY6" fmla="*/ 56944 h 176444"/>
              <a:gd name="connsiteX7" fmla="*/ 1570749 w 5362985"/>
              <a:gd name="connsiteY7" fmla="*/ 108844 h 176444"/>
              <a:gd name="connsiteX8" fmla="*/ 1789391 w 5362985"/>
              <a:gd name="connsiteY8" fmla="*/ 90603 h 176444"/>
              <a:gd name="connsiteX9" fmla="*/ 2030895 w 5362985"/>
              <a:gd name="connsiteY9" fmla="*/ 28754 h 176444"/>
              <a:gd name="connsiteX10" fmla="*/ 2243927 w 5362985"/>
              <a:gd name="connsiteY10" fmla="*/ 72593 h 176444"/>
              <a:gd name="connsiteX11" fmla="*/ 2451349 w 5362985"/>
              <a:gd name="connsiteY11" fmla="*/ 72846 h 176444"/>
              <a:gd name="connsiteX12" fmla="*/ 2692853 w 5362985"/>
              <a:gd name="connsiteY12" fmla="*/ 108703 h 176444"/>
              <a:gd name="connsiteX13" fmla="*/ 2928466 w 5362985"/>
              <a:gd name="connsiteY13" fmla="*/ 22298 h 176444"/>
              <a:gd name="connsiteX14" fmla="*/ 3124668 w 5362985"/>
              <a:gd name="connsiteY14" fmla="*/ 80230 h 176444"/>
              <a:gd name="connsiteX15" fmla="*/ 3343310 w 5362985"/>
              <a:gd name="connsiteY15" fmla="*/ 67600 h 176444"/>
              <a:gd name="connsiteX16" fmla="*/ 3584673 w 5362985"/>
              <a:gd name="connsiteY16" fmla="*/ 176444 h 176444"/>
              <a:gd name="connsiteX17" fmla="*/ 3786485 w 5362985"/>
              <a:gd name="connsiteY17" fmla="*/ 50911 h 176444"/>
              <a:gd name="connsiteX18" fmla="*/ 4022239 w 5362985"/>
              <a:gd name="connsiteY18" fmla="*/ 130719 h 176444"/>
              <a:gd name="connsiteX19" fmla="*/ 4246631 w 5362985"/>
              <a:gd name="connsiteY19" fmla="*/ 147548 h 176444"/>
              <a:gd name="connsiteX20" fmla="*/ 4459804 w 5362985"/>
              <a:gd name="connsiteY20" fmla="*/ 90039 h 176444"/>
              <a:gd name="connsiteX21" fmla="*/ 4701309 w 5362985"/>
              <a:gd name="connsiteY21" fmla="*/ 154286 h 176444"/>
              <a:gd name="connsiteX22" fmla="*/ 4914199 w 5362985"/>
              <a:gd name="connsiteY22" fmla="*/ 85840 h 176444"/>
              <a:gd name="connsiteX23" fmla="*/ 5138592 w 5362985"/>
              <a:gd name="connsiteY23" fmla="*/ 119499 h 176444"/>
              <a:gd name="connsiteX24" fmla="*/ 5362985 w 5362985"/>
              <a:gd name="connsiteY24" fmla="*/ 63401 h 176444"/>
              <a:gd name="connsiteX0" fmla="*/ 0 w 5362985"/>
              <a:gd name="connsiteY0" fmla="*/ 91450 h 176444"/>
              <a:gd name="connsiteX1" fmla="*/ 235613 w 5362985"/>
              <a:gd name="connsiteY1" fmla="*/ 63401 h 176444"/>
              <a:gd name="connsiteX2" fmla="*/ 471365 w 5362985"/>
              <a:gd name="connsiteY2" fmla="*/ 31863 h 176444"/>
              <a:gd name="connsiteX3" fmla="*/ 684398 w 5362985"/>
              <a:gd name="connsiteY3" fmla="*/ 17676 h 176444"/>
              <a:gd name="connsiteX4" fmla="*/ 908791 w 5362985"/>
              <a:gd name="connsiteY4" fmla="*/ 29742 h 176444"/>
              <a:gd name="connsiteX5" fmla="*/ 1133042 w 5362985"/>
              <a:gd name="connsiteY5" fmla="*/ 0 h 176444"/>
              <a:gd name="connsiteX6" fmla="*/ 1357576 w 5362985"/>
              <a:gd name="connsiteY6" fmla="*/ 56944 h 176444"/>
              <a:gd name="connsiteX7" fmla="*/ 1570749 w 5362985"/>
              <a:gd name="connsiteY7" fmla="*/ 108844 h 176444"/>
              <a:gd name="connsiteX8" fmla="*/ 1789391 w 5362985"/>
              <a:gd name="connsiteY8" fmla="*/ 90603 h 176444"/>
              <a:gd name="connsiteX9" fmla="*/ 2030895 w 5362985"/>
              <a:gd name="connsiteY9" fmla="*/ 28754 h 176444"/>
              <a:gd name="connsiteX10" fmla="*/ 2243927 w 5362985"/>
              <a:gd name="connsiteY10" fmla="*/ 72593 h 176444"/>
              <a:gd name="connsiteX11" fmla="*/ 2451349 w 5362985"/>
              <a:gd name="connsiteY11" fmla="*/ 72846 h 176444"/>
              <a:gd name="connsiteX12" fmla="*/ 2692853 w 5362985"/>
              <a:gd name="connsiteY12" fmla="*/ 108703 h 176444"/>
              <a:gd name="connsiteX13" fmla="*/ 2928466 w 5362985"/>
              <a:gd name="connsiteY13" fmla="*/ 22298 h 176444"/>
              <a:gd name="connsiteX14" fmla="*/ 3124668 w 5362985"/>
              <a:gd name="connsiteY14" fmla="*/ 80230 h 176444"/>
              <a:gd name="connsiteX15" fmla="*/ 3343310 w 5362985"/>
              <a:gd name="connsiteY15" fmla="*/ 67600 h 176444"/>
              <a:gd name="connsiteX16" fmla="*/ 3584673 w 5362985"/>
              <a:gd name="connsiteY16" fmla="*/ 176444 h 176444"/>
              <a:gd name="connsiteX17" fmla="*/ 3786485 w 5362985"/>
              <a:gd name="connsiteY17" fmla="*/ 50911 h 176444"/>
              <a:gd name="connsiteX18" fmla="*/ 4022239 w 5362985"/>
              <a:gd name="connsiteY18" fmla="*/ 130719 h 176444"/>
              <a:gd name="connsiteX19" fmla="*/ 4246631 w 5362985"/>
              <a:gd name="connsiteY19" fmla="*/ 147548 h 176444"/>
              <a:gd name="connsiteX20" fmla="*/ 4459804 w 5362985"/>
              <a:gd name="connsiteY20" fmla="*/ 90039 h 176444"/>
              <a:gd name="connsiteX21" fmla="*/ 4701309 w 5362985"/>
              <a:gd name="connsiteY21" fmla="*/ 154286 h 176444"/>
              <a:gd name="connsiteX22" fmla="*/ 4914199 w 5362985"/>
              <a:gd name="connsiteY22" fmla="*/ 85840 h 176444"/>
              <a:gd name="connsiteX23" fmla="*/ 5138592 w 5362985"/>
              <a:gd name="connsiteY23" fmla="*/ 119499 h 176444"/>
              <a:gd name="connsiteX24" fmla="*/ 5362985 w 5362985"/>
              <a:gd name="connsiteY24" fmla="*/ 63401 h 176444"/>
              <a:gd name="connsiteX0" fmla="*/ 0 w 5362985"/>
              <a:gd name="connsiteY0" fmla="*/ 91450 h 176444"/>
              <a:gd name="connsiteX1" fmla="*/ 235613 w 5362985"/>
              <a:gd name="connsiteY1" fmla="*/ 63401 h 176444"/>
              <a:gd name="connsiteX2" fmla="*/ 471365 w 5362985"/>
              <a:gd name="connsiteY2" fmla="*/ 31863 h 176444"/>
              <a:gd name="connsiteX3" fmla="*/ 684398 w 5362985"/>
              <a:gd name="connsiteY3" fmla="*/ 17676 h 176444"/>
              <a:gd name="connsiteX4" fmla="*/ 908791 w 5362985"/>
              <a:gd name="connsiteY4" fmla="*/ 29742 h 176444"/>
              <a:gd name="connsiteX5" fmla="*/ 1133042 w 5362985"/>
              <a:gd name="connsiteY5" fmla="*/ 0 h 176444"/>
              <a:gd name="connsiteX6" fmla="*/ 1357576 w 5362985"/>
              <a:gd name="connsiteY6" fmla="*/ 56944 h 176444"/>
              <a:gd name="connsiteX7" fmla="*/ 1570749 w 5362985"/>
              <a:gd name="connsiteY7" fmla="*/ 43951 h 176444"/>
              <a:gd name="connsiteX8" fmla="*/ 1789391 w 5362985"/>
              <a:gd name="connsiteY8" fmla="*/ 90603 h 176444"/>
              <a:gd name="connsiteX9" fmla="*/ 2030895 w 5362985"/>
              <a:gd name="connsiteY9" fmla="*/ 28754 h 176444"/>
              <a:gd name="connsiteX10" fmla="*/ 2243927 w 5362985"/>
              <a:gd name="connsiteY10" fmla="*/ 72593 h 176444"/>
              <a:gd name="connsiteX11" fmla="*/ 2451349 w 5362985"/>
              <a:gd name="connsiteY11" fmla="*/ 72846 h 176444"/>
              <a:gd name="connsiteX12" fmla="*/ 2692853 w 5362985"/>
              <a:gd name="connsiteY12" fmla="*/ 108703 h 176444"/>
              <a:gd name="connsiteX13" fmla="*/ 2928466 w 5362985"/>
              <a:gd name="connsiteY13" fmla="*/ 22298 h 176444"/>
              <a:gd name="connsiteX14" fmla="*/ 3124668 w 5362985"/>
              <a:gd name="connsiteY14" fmla="*/ 80230 h 176444"/>
              <a:gd name="connsiteX15" fmla="*/ 3343310 w 5362985"/>
              <a:gd name="connsiteY15" fmla="*/ 67600 h 176444"/>
              <a:gd name="connsiteX16" fmla="*/ 3584673 w 5362985"/>
              <a:gd name="connsiteY16" fmla="*/ 176444 h 176444"/>
              <a:gd name="connsiteX17" fmla="*/ 3786485 w 5362985"/>
              <a:gd name="connsiteY17" fmla="*/ 50911 h 176444"/>
              <a:gd name="connsiteX18" fmla="*/ 4022239 w 5362985"/>
              <a:gd name="connsiteY18" fmla="*/ 130719 h 176444"/>
              <a:gd name="connsiteX19" fmla="*/ 4246631 w 5362985"/>
              <a:gd name="connsiteY19" fmla="*/ 147548 h 176444"/>
              <a:gd name="connsiteX20" fmla="*/ 4459804 w 5362985"/>
              <a:gd name="connsiteY20" fmla="*/ 90039 h 176444"/>
              <a:gd name="connsiteX21" fmla="*/ 4701309 w 5362985"/>
              <a:gd name="connsiteY21" fmla="*/ 154286 h 176444"/>
              <a:gd name="connsiteX22" fmla="*/ 4914199 w 5362985"/>
              <a:gd name="connsiteY22" fmla="*/ 85840 h 176444"/>
              <a:gd name="connsiteX23" fmla="*/ 5138592 w 5362985"/>
              <a:gd name="connsiteY23" fmla="*/ 119499 h 176444"/>
              <a:gd name="connsiteX24" fmla="*/ 5362985 w 5362985"/>
              <a:gd name="connsiteY24" fmla="*/ 63401 h 176444"/>
              <a:gd name="connsiteX0" fmla="*/ 0 w 5362985"/>
              <a:gd name="connsiteY0" fmla="*/ 91450 h 176444"/>
              <a:gd name="connsiteX1" fmla="*/ 235613 w 5362985"/>
              <a:gd name="connsiteY1" fmla="*/ 63401 h 176444"/>
              <a:gd name="connsiteX2" fmla="*/ 471365 w 5362985"/>
              <a:gd name="connsiteY2" fmla="*/ 31863 h 176444"/>
              <a:gd name="connsiteX3" fmla="*/ 684398 w 5362985"/>
              <a:gd name="connsiteY3" fmla="*/ 17676 h 176444"/>
              <a:gd name="connsiteX4" fmla="*/ 908791 w 5362985"/>
              <a:gd name="connsiteY4" fmla="*/ 29742 h 176444"/>
              <a:gd name="connsiteX5" fmla="*/ 1133042 w 5362985"/>
              <a:gd name="connsiteY5" fmla="*/ 0 h 176444"/>
              <a:gd name="connsiteX6" fmla="*/ 1357576 w 5362985"/>
              <a:gd name="connsiteY6" fmla="*/ 56944 h 176444"/>
              <a:gd name="connsiteX7" fmla="*/ 1570749 w 5362985"/>
              <a:gd name="connsiteY7" fmla="*/ 43951 h 176444"/>
              <a:gd name="connsiteX8" fmla="*/ 1789391 w 5362985"/>
              <a:gd name="connsiteY8" fmla="*/ 90603 h 176444"/>
              <a:gd name="connsiteX9" fmla="*/ 2030895 w 5362985"/>
              <a:gd name="connsiteY9" fmla="*/ 28754 h 176444"/>
              <a:gd name="connsiteX10" fmla="*/ 2243927 w 5362985"/>
              <a:gd name="connsiteY10" fmla="*/ 72593 h 176444"/>
              <a:gd name="connsiteX11" fmla="*/ 2451349 w 5362985"/>
              <a:gd name="connsiteY11" fmla="*/ 72846 h 176444"/>
              <a:gd name="connsiteX12" fmla="*/ 2692853 w 5362985"/>
              <a:gd name="connsiteY12" fmla="*/ 55609 h 176444"/>
              <a:gd name="connsiteX13" fmla="*/ 2928466 w 5362985"/>
              <a:gd name="connsiteY13" fmla="*/ 22298 h 176444"/>
              <a:gd name="connsiteX14" fmla="*/ 3124668 w 5362985"/>
              <a:gd name="connsiteY14" fmla="*/ 80230 h 176444"/>
              <a:gd name="connsiteX15" fmla="*/ 3343310 w 5362985"/>
              <a:gd name="connsiteY15" fmla="*/ 67600 h 176444"/>
              <a:gd name="connsiteX16" fmla="*/ 3584673 w 5362985"/>
              <a:gd name="connsiteY16" fmla="*/ 176444 h 176444"/>
              <a:gd name="connsiteX17" fmla="*/ 3786485 w 5362985"/>
              <a:gd name="connsiteY17" fmla="*/ 50911 h 176444"/>
              <a:gd name="connsiteX18" fmla="*/ 4022239 w 5362985"/>
              <a:gd name="connsiteY18" fmla="*/ 130719 h 176444"/>
              <a:gd name="connsiteX19" fmla="*/ 4246631 w 5362985"/>
              <a:gd name="connsiteY19" fmla="*/ 147548 h 176444"/>
              <a:gd name="connsiteX20" fmla="*/ 4459804 w 5362985"/>
              <a:gd name="connsiteY20" fmla="*/ 90039 h 176444"/>
              <a:gd name="connsiteX21" fmla="*/ 4701309 w 5362985"/>
              <a:gd name="connsiteY21" fmla="*/ 154286 h 176444"/>
              <a:gd name="connsiteX22" fmla="*/ 4914199 w 5362985"/>
              <a:gd name="connsiteY22" fmla="*/ 85840 h 176444"/>
              <a:gd name="connsiteX23" fmla="*/ 5138592 w 5362985"/>
              <a:gd name="connsiteY23" fmla="*/ 119499 h 176444"/>
              <a:gd name="connsiteX24" fmla="*/ 5362985 w 5362985"/>
              <a:gd name="connsiteY24" fmla="*/ 63401 h 176444"/>
              <a:gd name="connsiteX0" fmla="*/ 0 w 5362985"/>
              <a:gd name="connsiteY0" fmla="*/ 91450 h 154286"/>
              <a:gd name="connsiteX1" fmla="*/ 235613 w 5362985"/>
              <a:gd name="connsiteY1" fmla="*/ 63401 h 154286"/>
              <a:gd name="connsiteX2" fmla="*/ 471365 w 5362985"/>
              <a:gd name="connsiteY2" fmla="*/ 31863 h 154286"/>
              <a:gd name="connsiteX3" fmla="*/ 684398 w 5362985"/>
              <a:gd name="connsiteY3" fmla="*/ 17676 h 154286"/>
              <a:gd name="connsiteX4" fmla="*/ 908791 w 5362985"/>
              <a:gd name="connsiteY4" fmla="*/ 29742 h 154286"/>
              <a:gd name="connsiteX5" fmla="*/ 1133042 w 5362985"/>
              <a:gd name="connsiteY5" fmla="*/ 0 h 154286"/>
              <a:gd name="connsiteX6" fmla="*/ 1357576 w 5362985"/>
              <a:gd name="connsiteY6" fmla="*/ 56944 h 154286"/>
              <a:gd name="connsiteX7" fmla="*/ 1570749 w 5362985"/>
              <a:gd name="connsiteY7" fmla="*/ 43951 h 154286"/>
              <a:gd name="connsiteX8" fmla="*/ 1789391 w 5362985"/>
              <a:gd name="connsiteY8" fmla="*/ 90603 h 154286"/>
              <a:gd name="connsiteX9" fmla="*/ 2030895 w 5362985"/>
              <a:gd name="connsiteY9" fmla="*/ 28754 h 154286"/>
              <a:gd name="connsiteX10" fmla="*/ 2243927 w 5362985"/>
              <a:gd name="connsiteY10" fmla="*/ 72593 h 154286"/>
              <a:gd name="connsiteX11" fmla="*/ 2451349 w 5362985"/>
              <a:gd name="connsiteY11" fmla="*/ 72846 h 154286"/>
              <a:gd name="connsiteX12" fmla="*/ 2692853 w 5362985"/>
              <a:gd name="connsiteY12" fmla="*/ 55609 h 154286"/>
              <a:gd name="connsiteX13" fmla="*/ 2928466 w 5362985"/>
              <a:gd name="connsiteY13" fmla="*/ 22298 h 154286"/>
              <a:gd name="connsiteX14" fmla="*/ 3124668 w 5362985"/>
              <a:gd name="connsiteY14" fmla="*/ 80230 h 154286"/>
              <a:gd name="connsiteX15" fmla="*/ 3343310 w 5362985"/>
              <a:gd name="connsiteY15" fmla="*/ 67600 h 154286"/>
              <a:gd name="connsiteX16" fmla="*/ 3584673 w 5362985"/>
              <a:gd name="connsiteY16" fmla="*/ 11263 h 154286"/>
              <a:gd name="connsiteX17" fmla="*/ 3786485 w 5362985"/>
              <a:gd name="connsiteY17" fmla="*/ 50911 h 154286"/>
              <a:gd name="connsiteX18" fmla="*/ 4022239 w 5362985"/>
              <a:gd name="connsiteY18" fmla="*/ 130719 h 154286"/>
              <a:gd name="connsiteX19" fmla="*/ 4246631 w 5362985"/>
              <a:gd name="connsiteY19" fmla="*/ 147548 h 154286"/>
              <a:gd name="connsiteX20" fmla="*/ 4459804 w 5362985"/>
              <a:gd name="connsiteY20" fmla="*/ 90039 h 154286"/>
              <a:gd name="connsiteX21" fmla="*/ 4701309 w 5362985"/>
              <a:gd name="connsiteY21" fmla="*/ 154286 h 154286"/>
              <a:gd name="connsiteX22" fmla="*/ 4914199 w 5362985"/>
              <a:gd name="connsiteY22" fmla="*/ 85840 h 154286"/>
              <a:gd name="connsiteX23" fmla="*/ 5138592 w 5362985"/>
              <a:gd name="connsiteY23" fmla="*/ 119499 h 154286"/>
              <a:gd name="connsiteX24" fmla="*/ 5362985 w 5362985"/>
              <a:gd name="connsiteY24" fmla="*/ 63401 h 154286"/>
              <a:gd name="connsiteX0" fmla="*/ 0 w 5362985"/>
              <a:gd name="connsiteY0" fmla="*/ 91450 h 154286"/>
              <a:gd name="connsiteX1" fmla="*/ 235613 w 5362985"/>
              <a:gd name="connsiteY1" fmla="*/ 63401 h 154286"/>
              <a:gd name="connsiteX2" fmla="*/ 471365 w 5362985"/>
              <a:gd name="connsiteY2" fmla="*/ 31863 h 154286"/>
              <a:gd name="connsiteX3" fmla="*/ 684398 w 5362985"/>
              <a:gd name="connsiteY3" fmla="*/ 17676 h 154286"/>
              <a:gd name="connsiteX4" fmla="*/ 908791 w 5362985"/>
              <a:gd name="connsiteY4" fmla="*/ 29742 h 154286"/>
              <a:gd name="connsiteX5" fmla="*/ 1133042 w 5362985"/>
              <a:gd name="connsiteY5" fmla="*/ 0 h 154286"/>
              <a:gd name="connsiteX6" fmla="*/ 1357576 w 5362985"/>
              <a:gd name="connsiteY6" fmla="*/ 56944 h 154286"/>
              <a:gd name="connsiteX7" fmla="*/ 1570749 w 5362985"/>
              <a:gd name="connsiteY7" fmla="*/ 43951 h 154286"/>
              <a:gd name="connsiteX8" fmla="*/ 1789391 w 5362985"/>
              <a:gd name="connsiteY8" fmla="*/ 90603 h 154286"/>
              <a:gd name="connsiteX9" fmla="*/ 2030895 w 5362985"/>
              <a:gd name="connsiteY9" fmla="*/ 28754 h 154286"/>
              <a:gd name="connsiteX10" fmla="*/ 2243927 w 5362985"/>
              <a:gd name="connsiteY10" fmla="*/ 72593 h 154286"/>
              <a:gd name="connsiteX11" fmla="*/ 2451349 w 5362985"/>
              <a:gd name="connsiteY11" fmla="*/ 72846 h 154286"/>
              <a:gd name="connsiteX12" fmla="*/ 2692853 w 5362985"/>
              <a:gd name="connsiteY12" fmla="*/ 55609 h 154286"/>
              <a:gd name="connsiteX13" fmla="*/ 2928466 w 5362985"/>
              <a:gd name="connsiteY13" fmla="*/ 22298 h 154286"/>
              <a:gd name="connsiteX14" fmla="*/ 3124668 w 5362985"/>
              <a:gd name="connsiteY14" fmla="*/ 80230 h 154286"/>
              <a:gd name="connsiteX15" fmla="*/ 3343310 w 5362985"/>
              <a:gd name="connsiteY15" fmla="*/ 67600 h 154286"/>
              <a:gd name="connsiteX16" fmla="*/ 3584673 w 5362985"/>
              <a:gd name="connsiteY16" fmla="*/ 11263 h 154286"/>
              <a:gd name="connsiteX17" fmla="*/ 3786485 w 5362985"/>
              <a:gd name="connsiteY17" fmla="*/ 50911 h 154286"/>
              <a:gd name="connsiteX18" fmla="*/ 4022239 w 5362985"/>
              <a:gd name="connsiteY18" fmla="*/ 77625 h 154286"/>
              <a:gd name="connsiteX19" fmla="*/ 4246631 w 5362985"/>
              <a:gd name="connsiteY19" fmla="*/ 147548 h 154286"/>
              <a:gd name="connsiteX20" fmla="*/ 4459804 w 5362985"/>
              <a:gd name="connsiteY20" fmla="*/ 90039 h 154286"/>
              <a:gd name="connsiteX21" fmla="*/ 4701309 w 5362985"/>
              <a:gd name="connsiteY21" fmla="*/ 154286 h 154286"/>
              <a:gd name="connsiteX22" fmla="*/ 4914199 w 5362985"/>
              <a:gd name="connsiteY22" fmla="*/ 85840 h 154286"/>
              <a:gd name="connsiteX23" fmla="*/ 5138592 w 5362985"/>
              <a:gd name="connsiteY23" fmla="*/ 119499 h 154286"/>
              <a:gd name="connsiteX24" fmla="*/ 5362985 w 5362985"/>
              <a:gd name="connsiteY24" fmla="*/ 63401 h 154286"/>
              <a:gd name="connsiteX0" fmla="*/ 0 w 5362985"/>
              <a:gd name="connsiteY0" fmla="*/ 91450 h 154286"/>
              <a:gd name="connsiteX1" fmla="*/ 235613 w 5362985"/>
              <a:gd name="connsiteY1" fmla="*/ 63401 h 154286"/>
              <a:gd name="connsiteX2" fmla="*/ 471365 w 5362985"/>
              <a:gd name="connsiteY2" fmla="*/ 31863 h 154286"/>
              <a:gd name="connsiteX3" fmla="*/ 684398 w 5362985"/>
              <a:gd name="connsiteY3" fmla="*/ 17676 h 154286"/>
              <a:gd name="connsiteX4" fmla="*/ 908791 w 5362985"/>
              <a:gd name="connsiteY4" fmla="*/ 29742 h 154286"/>
              <a:gd name="connsiteX5" fmla="*/ 1133042 w 5362985"/>
              <a:gd name="connsiteY5" fmla="*/ 0 h 154286"/>
              <a:gd name="connsiteX6" fmla="*/ 1357576 w 5362985"/>
              <a:gd name="connsiteY6" fmla="*/ 56944 h 154286"/>
              <a:gd name="connsiteX7" fmla="*/ 1570749 w 5362985"/>
              <a:gd name="connsiteY7" fmla="*/ 43951 h 154286"/>
              <a:gd name="connsiteX8" fmla="*/ 1789391 w 5362985"/>
              <a:gd name="connsiteY8" fmla="*/ 90603 h 154286"/>
              <a:gd name="connsiteX9" fmla="*/ 2030895 w 5362985"/>
              <a:gd name="connsiteY9" fmla="*/ 28754 h 154286"/>
              <a:gd name="connsiteX10" fmla="*/ 2243927 w 5362985"/>
              <a:gd name="connsiteY10" fmla="*/ 72593 h 154286"/>
              <a:gd name="connsiteX11" fmla="*/ 2451349 w 5362985"/>
              <a:gd name="connsiteY11" fmla="*/ 72846 h 154286"/>
              <a:gd name="connsiteX12" fmla="*/ 2692853 w 5362985"/>
              <a:gd name="connsiteY12" fmla="*/ 55609 h 154286"/>
              <a:gd name="connsiteX13" fmla="*/ 2928466 w 5362985"/>
              <a:gd name="connsiteY13" fmla="*/ 22298 h 154286"/>
              <a:gd name="connsiteX14" fmla="*/ 3124668 w 5362985"/>
              <a:gd name="connsiteY14" fmla="*/ 80230 h 154286"/>
              <a:gd name="connsiteX15" fmla="*/ 3343310 w 5362985"/>
              <a:gd name="connsiteY15" fmla="*/ 67600 h 154286"/>
              <a:gd name="connsiteX16" fmla="*/ 3584673 w 5362985"/>
              <a:gd name="connsiteY16" fmla="*/ 11263 h 154286"/>
              <a:gd name="connsiteX17" fmla="*/ 3786485 w 5362985"/>
              <a:gd name="connsiteY17" fmla="*/ 50911 h 154286"/>
              <a:gd name="connsiteX18" fmla="*/ 4022239 w 5362985"/>
              <a:gd name="connsiteY18" fmla="*/ 77625 h 154286"/>
              <a:gd name="connsiteX19" fmla="*/ 4240732 w 5362985"/>
              <a:gd name="connsiteY19" fmla="*/ 29561 h 154286"/>
              <a:gd name="connsiteX20" fmla="*/ 4459804 w 5362985"/>
              <a:gd name="connsiteY20" fmla="*/ 90039 h 154286"/>
              <a:gd name="connsiteX21" fmla="*/ 4701309 w 5362985"/>
              <a:gd name="connsiteY21" fmla="*/ 154286 h 154286"/>
              <a:gd name="connsiteX22" fmla="*/ 4914199 w 5362985"/>
              <a:gd name="connsiteY22" fmla="*/ 85840 h 154286"/>
              <a:gd name="connsiteX23" fmla="*/ 5138592 w 5362985"/>
              <a:gd name="connsiteY23" fmla="*/ 119499 h 154286"/>
              <a:gd name="connsiteX24" fmla="*/ 5362985 w 5362985"/>
              <a:gd name="connsiteY24" fmla="*/ 63401 h 154286"/>
              <a:gd name="connsiteX0" fmla="*/ 0 w 5362985"/>
              <a:gd name="connsiteY0" fmla="*/ 91450 h 119499"/>
              <a:gd name="connsiteX1" fmla="*/ 235613 w 5362985"/>
              <a:gd name="connsiteY1" fmla="*/ 63401 h 119499"/>
              <a:gd name="connsiteX2" fmla="*/ 471365 w 5362985"/>
              <a:gd name="connsiteY2" fmla="*/ 31863 h 119499"/>
              <a:gd name="connsiteX3" fmla="*/ 684398 w 5362985"/>
              <a:gd name="connsiteY3" fmla="*/ 17676 h 119499"/>
              <a:gd name="connsiteX4" fmla="*/ 908791 w 5362985"/>
              <a:gd name="connsiteY4" fmla="*/ 29742 h 119499"/>
              <a:gd name="connsiteX5" fmla="*/ 1133042 w 5362985"/>
              <a:gd name="connsiteY5" fmla="*/ 0 h 119499"/>
              <a:gd name="connsiteX6" fmla="*/ 1357576 w 5362985"/>
              <a:gd name="connsiteY6" fmla="*/ 56944 h 119499"/>
              <a:gd name="connsiteX7" fmla="*/ 1570749 w 5362985"/>
              <a:gd name="connsiteY7" fmla="*/ 43951 h 119499"/>
              <a:gd name="connsiteX8" fmla="*/ 1789391 w 5362985"/>
              <a:gd name="connsiteY8" fmla="*/ 90603 h 119499"/>
              <a:gd name="connsiteX9" fmla="*/ 2030895 w 5362985"/>
              <a:gd name="connsiteY9" fmla="*/ 28754 h 119499"/>
              <a:gd name="connsiteX10" fmla="*/ 2243927 w 5362985"/>
              <a:gd name="connsiteY10" fmla="*/ 72593 h 119499"/>
              <a:gd name="connsiteX11" fmla="*/ 2451349 w 5362985"/>
              <a:gd name="connsiteY11" fmla="*/ 72846 h 119499"/>
              <a:gd name="connsiteX12" fmla="*/ 2692853 w 5362985"/>
              <a:gd name="connsiteY12" fmla="*/ 55609 h 119499"/>
              <a:gd name="connsiteX13" fmla="*/ 2928466 w 5362985"/>
              <a:gd name="connsiteY13" fmla="*/ 22298 h 119499"/>
              <a:gd name="connsiteX14" fmla="*/ 3124668 w 5362985"/>
              <a:gd name="connsiteY14" fmla="*/ 80230 h 119499"/>
              <a:gd name="connsiteX15" fmla="*/ 3343310 w 5362985"/>
              <a:gd name="connsiteY15" fmla="*/ 67600 h 119499"/>
              <a:gd name="connsiteX16" fmla="*/ 3584673 w 5362985"/>
              <a:gd name="connsiteY16" fmla="*/ 11263 h 119499"/>
              <a:gd name="connsiteX17" fmla="*/ 3786485 w 5362985"/>
              <a:gd name="connsiteY17" fmla="*/ 50911 h 119499"/>
              <a:gd name="connsiteX18" fmla="*/ 4022239 w 5362985"/>
              <a:gd name="connsiteY18" fmla="*/ 77625 h 119499"/>
              <a:gd name="connsiteX19" fmla="*/ 4240732 w 5362985"/>
              <a:gd name="connsiteY19" fmla="*/ 29561 h 119499"/>
              <a:gd name="connsiteX20" fmla="*/ 4459804 w 5362985"/>
              <a:gd name="connsiteY20" fmla="*/ 90039 h 119499"/>
              <a:gd name="connsiteX21" fmla="*/ 4701309 w 5362985"/>
              <a:gd name="connsiteY21" fmla="*/ 42199 h 119499"/>
              <a:gd name="connsiteX22" fmla="*/ 4914199 w 5362985"/>
              <a:gd name="connsiteY22" fmla="*/ 85840 h 119499"/>
              <a:gd name="connsiteX23" fmla="*/ 5138592 w 5362985"/>
              <a:gd name="connsiteY23" fmla="*/ 119499 h 119499"/>
              <a:gd name="connsiteX24" fmla="*/ 5362985 w 5362985"/>
              <a:gd name="connsiteY24" fmla="*/ 63401 h 119499"/>
              <a:gd name="connsiteX0" fmla="*/ 0 w 5362985"/>
              <a:gd name="connsiteY0" fmla="*/ 95837 h 95837"/>
              <a:gd name="connsiteX1" fmla="*/ 235613 w 5362985"/>
              <a:gd name="connsiteY1" fmla="*/ 67788 h 95837"/>
              <a:gd name="connsiteX2" fmla="*/ 471365 w 5362985"/>
              <a:gd name="connsiteY2" fmla="*/ 36250 h 95837"/>
              <a:gd name="connsiteX3" fmla="*/ 684398 w 5362985"/>
              <a:gd name="connsiteY3" fmla="*/ 22063 h 95837"/>
              <a:gd name="connsiteX4" fmla="*/ 908791 w 5362985"/>
              <a:gd name="connsiteY4" fmla="*/ 34129 h 95837"/>
              <a:gd name="connsiteX5" fmla="*/ 1133042 w 5362985"/>
              <a:gd name="connsiteY5" fmla="*/ 4387 h 95837"/>
              <a:gd name="connsiteX6" fmla="*/ 1357576 w 5362985"/>
              <a:gd name="connsiteY6" fmla="*/ 61331 h 95837"/>
              <a:gd name="connsiteX7" fmla="*/ 1570749 w 5362985"/>
              <a:gd name="connsiteY7" fmla="*/ 48338 h 95837"/>
              <a:gd name="connsiteX8" fmla="*/ 1789391 w 5362985"/>
              <a:gd name="connsiteY8" fmla="*/ 94990 h 95837"/>
              <a:gd name="connsiteX9" fmla="*/ 2030895 w 5362985"/>
              <a:gd name="connsiteY9" fmla="*/ 33141 h 95837"/>
              <a:gd name="connsiteX10" fmla="*/ 2243927 w 5362985"/>
              <a:gd name="connsiteY10" fmla="*/ 76980 h 95837"/>
              <a:gd name="connsiteX11" fmla="*/ 2451349 w 5362985"/>
              <a:gd name="connsiteY11" fmla="*/ 77233 h 95837"/>
              <a:gd name="connsiteX12" fmla="*/ 2692853 w 5362985"/>
              <a:gd name="connsiteY12" fmla="*/ 59996 h 95837"/>
              <a:gd name="connsiteX13" fmla="*/ 2928466 w 5362985"/>
              <a:gd name="connsiteY13" fmla="*/ 26685 h 95837"/>
              <a:gd name="connsiteX14" fmla="*/ 3124668 w 5362985"/>
              <a:gd name="connsiteY14" fmla="*/ 84617 h 95837"/>
              <a:gd name="connsiteX15" fmla="*/ 3343310 w 5362985"/>
              <a:gd name="connsiteY15" fmla="*/ 71987 h 95837"/>
              <a:gd name="connsiteX16" fmla="*/ 3584673 w 5362985"/>
              <a:gd name="connsiteY16" fmla="*/ 15650 h 95837"/>
              <a:gd name="connsiteX17" fmla="*/ 3786485 w 5362985"/>
              <a:gd name="connsiteY17" fmla="*/ 55298 h 95837"/>
              <a:gd name="connsiteX18" fmla="*/ 4022239 w 5362985"/>
              <a:gd name="connsiteY18" fmla="*/ 82012 h 95837"/>
              <a:gd name="connsiteX19" fmla="*/ 4240732 w 5362985"/>
              <a:gd name="connsiteY19" fmla="*/ 33948 h 95837"/>
              <a:gd name="connsiteX20" fmla="*/ 4459804 w 5362985"/>
              <a:gd name="connsiteY20" fmla="*/ 94426 h 95837"/>
              <a:gd name="connsiteX21" fmla="*/ 4701309 w 5362985"/>
              <a:gd name="connsiteY21" fmla="*/ 46586 h 95837"/>
              <a:gd name="connsiteX22" fmla="*/ 4914199 w 5362985"/>
              <a:gd name="connsiteY22" fmla="*/ 90227 h 95837"/>
              <a:gd name="connsiteX23" fmla="*/ 5138592 w 5362985"/>
              <a:gd name="connsiteY23" fmla="*/ 0 h 95837"/>
              <a:gd name="connsiteX24" fmla="*/ 5362985 w 5362985"/>
              <a:gd name="connsiteY24" fmla="*/ 67788 h 9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62985" h="95837">
                <a:moveTo>
                  <a:pt x="0" y="95837"/>
                </a:moveTo>
                <a:lnTo>
                  <a:pt x="235613" y="67788"/>
                </a:lnTo>
                <a:lnTo>
                  <a:pt x="471365" y="36250"/>
                </a:lnTo>
                <a:lnTo>
                  <a:pt x="684398" y="22063"/>
                </a:lnTo>
                <a:lnTo>
                  <a:pt x="908791" y="34129"/>
                </a:lnTo>
                <a:lnTo>
                  <a:pt x="1133042" y="4387"/>
                </a:lnTo>
                <a:lnTo>
                  <a:pt x="1357576" y="61331"/>
                </a:lnTo>
                <a:lnTo>
                  <a:pt x="1570749" y="48338"/>
                </a:lnTo>
                <a:lnTo>
                  <a:pt x="1789391" y="94990"/>
                </a:lnTo>
                <a:lnTo>
                  <a:pt x="2030895" y="33141"/>
                </a:lnTo>
                <a:lnTo>
                  <a:pt x="2243927" y="76980"/>
                </a:lnTo>
                <a:cubicBezTo>
                  <a:pt x="2313068" y="84930"/>
                  <a:pt x="2376528" y="80064"/>
                  <a:pt x="2451349" y="77233"/>
                </a:cubicBezTo>
                <a:cubicBezTo>
                  <a:pt x="2526170" y="74402"/>
                  <a:pt x="2612352" y="69675"/>
                  <a:pt x="2692853" y="59996"/>
                </a:cubicBezTo>
                <a:lnTo>
                  <a:pt x="2928466" y="26685"/>
                </a:lnTo>
                <a:lnTo>
                  <a:pt x="3124668" y="84617"/>
                </a:lnTo>
                <a:lnTo>
                  <a:pt x="3343310" y="71987"/>
                </a:lnTo>
                <a:lnTo>
                  <a:pt x="3584673" y="15650"/>
                </a:lnTo>
                <a:lnTo>
                  <a:pt x="3786485" y="55298"/>
                </a:lnTo>
                <a:lnTo>
                  <a:pt x="4022239" y="82012"/>
                </a:lnTo>
                <a:lnTo>
                  <a:pt x="4240732" y="33948"/>
                </a:lnTo>
                <a:lnTo>
                  <a:pt x="4459804" y="94426"/>
                </a:lnTo>
                <a:lnTo>
                  <a:pt x="4701309" y="46586"/>
                </a:lnTo>
                <a:lnTo>
                  <a:pt x="4914199" y="90227"/>
                </a:lnTo>
                <a:lnTo>
                  <a:pt x="5138592" y="0"/>
                </a:lnTo>
                <a:lnTo>
                  <a:pt x="5362985" y="67788"/>
                </a:lnTo>
              </a:path>
            </a:pathLst>
          </a:custGeom>
          <a:noFill/>
          <a:ln w="114300" cap="flat" cmpd="sng" algn="ctr">
            <a:solidFill>
              <a:srgbClr val="262626">
                <a:lumMod val="75000"/>
                <a:lumOff val="25000"/>
                <a:alpha val="49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79AC4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Freeform 16">
            <a:extLst>
              <a:ext uri="{FF2B5EF4-FFF2-40B4-BE49-F238E27FC236}">
                <a16:creationId xmlns:a16="http://schemas.microsoft.com/office/drawing/2014/main" id="{F1C400FC-9074-4086-8D80-41D5F6238776}"/>
              </a:ext>
            </a:extLst>
          </p:cNvPr>
          <p:cNvSpPr/>
          <p:nvPr/>
        </p:nvSpPr>
        <p:spPr>
          <a:xfrm>
            <a:off x="698662" y="2407837"/>
            <a:ext cx="5362985" cy="95837"/>
          </a:xfrm>
          <a:custGeom>
            <a:avLst/>
            <a:gdLst>
              <a:gd name="connsiteX0" fmla="*/ 0 w 5362985"/>
              <a:gd name="connsiteY0" fmla="*/ 61708 h 117806"/>
              <a:gd name="connsiteX1" fmla="*/ 235613 w 5362985"/>
              <a:gd name="connsiteY1" fmla="*/ 33659 h 117806"/>
              <a:gd name="connsiteX2" fmla="*/ 465615 w 5362985"/>
              <a:gd name="connsiteY2" fmla="*/ 61708 h 117806"/>
              <a:gd name="connsiteX3" fmla="*/ 684398 w 5362985"/>
              <a:gd name="connsiteY3" fmla="*/ 22439 h 117806"/>
              <a:gd name="connsiteX4" fmla="*/ 908791 w 5362985"/>
              <a:gd name="connsiteY4" fmla="*/ 0 h 117806"/>
              <a:gd name="connsiteX5" fmla="*/ 1138793 w 5362985"/>
              <a:gd name="connsiteY5" fmla="*/ 39269 h 117806"/>
              <a:gd name="connsiteX6" fmla="*/ 1357576 w 5362985"/>
              <a:gd name="connsiteY6" fmla="*/ 61708 h 117806"/>
              <a:gd name="connsiteX7" fmla="*/ 1570749 w 5362985"/>
              <a:gd name="connsiteY7" fmla="*/ 56098 h 117806"/>
              <a:gd name="connsiteX8" fmla="*/ 1795142 w 5362985"/>
              <a:gd name="connsiteY8" fmla="*/ 95367 h 117806"/>
              <a:gd name="connsiteX9" fmla="*/ 2025144 w 5362985"/>
              <a:gd name="connsiteY9" fmla="*/ 39269 h 117806"/>
              <a:gd name="connsiteX10" fmla="*/ 2243927 w 5362985"/>
              <a:gd name="connsiteY10" fmla="*/ 84147 h 117806"/>
              <a:gd name="connsiteX11" fmla="*/ 2457100 w 5362985"/>
              <a:gd name="connsiteY11" fmla="*/ 50488 h 117806"/>
              <a:gd name="connsiteX12" fmla="*/ 2687102 w 5362985"/>
              <a:gd name="connsiteY12" fmla="*/ 61708 h 117806"/>
              <a:gd name="connsiteX13" fmla="*/ 2922715 w 5362985"/>
              <a:gd name="connsiteY13" fmla="*/ 67318 h 117806"/>
              <a:gd name="connsiteX14" fmla="*/ 3124668 w 5362985"/>
              <a:gd name="connsiteY14" fmla="*/ 50488 h 117806"/>
              <a:gd name="connsiteX15" fmla="*/ 3349061 w 5362985"/>
              <a:gd name="connsiteY15" fmla="*/ 95367 h 117806"/>
              <a:gd name="connsiteX16" fmla="*/ 3584673 w 5362985"/>
              <a:gd name="connsiteY16" fmla="*/ 112196 h 117806"/>
              <a:gd name="connsiteX17" fmla="*/ 3792236 w 5362985"/>
              <a:gd name="connsiteY17" fmla="*/ 72928 h 117806"/>
              <a:gd name="connsiteX18" fmla="*/ 4022239 w 5362985"/>
              <a:gd name="connsiteY18" fmla="*/ 100977 h 117806"/>
              <a:gd name="connsiteX19" fmla="*/ 4246631 w 5362985"/>
              <a:gd name="connsiteY19" fmla="*/ 117806 h 117806"/>
              <a:gd name="connsiteX20" fmla="*/ 4459804 w 5362985"/>
              <a:gd name="connsiteY20" fmla="*/ 117806 h 117806"/>
              <a:gd name="connsiteX21" fmla="*/ 4689807 w 5362985"/>
              <a:gd name="connsiteY21" fmla="*/ 78537 h 117806"/>
              <a:gd name="connsiteX22" fmla="*/ 4914199 w 5362985"/>
              <a:gd name="connsiteY22" fmla="*/ 56098 h 117806"/>
              <a:gd name="connsiteX23" fmla="*/ 5138592 w 5362985"/>
              <a:gd name="connsiteY23" fmla="*/ 89757 h 117806"/>
              <a:gd name="connsiteX24" fmla="*/ 5362985 w 5362985"/>
              <a:gd name="connsiteY24" fmla="*/ 33659 h 117806"/>
              <a:gd name="connsiteX0" fmla="*/ 0 w 5362985"/>
              <a:gd name="connsiteY0" fmla="*/ 73774 h 129872"/>
              <a:gd name="connsiteX1" fmla="*/ 235613 w 5362985"/>
              <a:gd name="connsiteY1" fmla="*/ 45725 h 129872"/>
              <a:gd name="connsiteX2" fmla="*/ 465615 w 5362985"/>
              <a:gd name="connsiteY2" fmla="*/ 73774 h 129872"/>
              <a:gd name="connsiteX3" fmla="*/ 684398 w 5362985"/>
              <a:gd name="connsiteY3" fmla="*/ 0 h 129872"/>
              <a:gd name="connsiteX4" fmla="*/ 908791 w 5362985"/>
              <a:gd name="connsiteY4" fmla="*/ 12066 h 129872"/>
              <a:gd name="connsiteX5" fmla="*/ 1138793 w 5362985"/>
              <a:gd name="connsiteY5" fmla="*/ 51335 h 129872"/>
              <a:gd name="connsiteX6" fmla="*/ 1357576 w 5362985"/>
              <a:gd name="connsiteY6" fmla="*/ 73774 h 129872"/>
              <a:gd name="connsiteX7" fmla="*/ 1570749 w 5362985"/>
              <a:gd name="connsiteY7" fmla="*/ 68164 h 129872"/>
              <a:gd name="connsiteX8" fmla="*/ 1795142 w 5362985"/>
              <a:gd name="connsiteY8" fmla="*/ 107433 h 129872"/>
              <a:gd name="connsiteX9" fmla="*/ 2025144 w 5362985"/>
              <a:gd name="connsiteY9" fmla="*/ 51335 h 129872"/>
              <a:gd name="connsiteX10" fmla="*/ 2243927 w 5362985"/>
              <a:gd name="connsiteY10" fmla="*/ 96213 h 129872"/>
              <a:gd name="connsiteX11" fmla="*/ 2457100 w 5362985"/>
              <a:gd name="connsiteY11" fmla="*/ 62554 h 129872"/>
              <a:gd name="connsiteX12" fmla="*/ 2687102 w 5362985"/>
              <a:gd name="connsiteY12" fmla="*/ 73774 h 129872"/>
              <a:gd name="connsiteX13" fmla="*/ 2922715 w 5362985"/>
              <a:gd name="connsiteY13" fmla="*/ 79384 h 129872"/>
              <a:gd name="connsiteX14" fmla="*/ 3124668 w 5362985"/>
              <a:gd name="connsiteY14" fmla="*/ 62554 h 129872"/>
              <a:gd name="connsiteX15" fmla="*/ 3349061 w 5362985"/>
              <a:gd name="connsiteY15" fmla="*/ 107433 h 129872"/>
              <a:gd name="connsiteX16" fmla="*/ 3584673 w 5362985"/>
              <a:gd name="connsiteY16" fmla="*/ 124262 h 129872"/>
              <a:gd name="connsiteX17" fmla="*/ 3792236 w 5362985"/>
              <a:gd name="connsiteY17" fmla="*/ 84994 h 129872"/>
              <a:gd name="connsiteX18" fmla="*/ 4022239 w 5362985"/>
              <a:gd name="connsiteY18" fmla="*/ 113043 h 129872"/>
              <a:gd name="connsiteX19" fmla="*/ 4246631 w 5362985"/>
              <a:gd name="connsiteY19" fmla="*/ 129872 h 129872"/>
              <a:gd name="connsiteX20" fmla="*/ 4459804 w 5362985"/>
              <a:gd name="connsiteY20" fmla="*/ 129872 h 129872"/>
              <a:gd name="connsiteX21" fmla="*/ 4689807 w 5362985"/>
              <a:gd name="connsiteY21" fmla="*/ 90603 h 129872"/>
              <a:gd name="connsiteX22" fmla="*/ 4914199 w 5362985"/>
              <a:gd name="connsiteY22" fmla="*/ 68164 h 129872"/>
              <a:gd name="connsiteX23" fmla="*/ 5138592 w 5362985"/>
              <a:gd name="connsiteY23" fmla="*/ 101823 h 129872"/>
              <a:gd name="connsiteX24" fmla="*/ 5362985 w 5362985"/>
              <a:gd name="connsiteY24" fmla="*/ 45725 h 129872"/>
              <a:gd name="connsiteX0" fmla="*/ 0 w 5362985"/>
              <a:gd name="connsiteY0" fmla="*/ 73774 h 129872"/>
              <a:gd name="connsiteX1" fmla="*/ 235613 w 5362985"/>
              <a:gd name="connsiteY1" fmla="*/ 45725 h 129872"/>
              <a:gd name="connsiteX2" fmla="*/ 471365 w 5362985"/>
              <a:gd name="connsiteY2" fmla="*/ 96778 h 129872"/>
              <a:gd name="connsiteX3" fmla="*/ 684398 w 5362985"/>
              <a:gd name="connsiteY3" fmla="*/ 0 h 129872"/>
              <a:gd name="connsiteX4" fmla="*/ 908791 w 5362985"/>
              <a:gd name="connsiteY4" fmla="*/ 12066 h 129872"/>
              <a:gd name="connsiteX5" fmla="*/ 1138793 w 5362985"/>
              <a:gd name="connsiteY5" fmla="*/ 51335 h 129872"/>
              <a:gd name="connsiteX6" fmla="*/ 1357576 w 5362985"/>
              <a:gd name="connsiteY6" fmla="*/ 73774 h 129872"/>
              <a:gd name="connsiteX7" fmla="*/ 1570749 w 5362985"/>
              <a:gd name="connsiteY7" fmla="*/ 68164 h 129872"/>
              <a:gd name="connsiteX8" fmla="*/ 1795142 w 5362985"/>
              <a:gd name="connsiteY8" fmla="*/ 107433 h 129872"/>
              <a:gd name="connsiteX9" fmla="*/ 2025144 w 5362985"/>
              <a:gd name="connsiteY9" fmla="*/ 51335 h 129872"/>
              <a:gd name="connsiteX10" fmla="*/ 2243927 w 5362985"/>
              <a:gd name="connsiteY10" fmla="*/ 96213 h 129872"/>
              <a:gd name="connsiteX11" fmla="*/ 2457100 w 5362985"/>
              <a:gd name="connsiteY11" fmla="*/ 62554 h 129872"/>
              <a:gd name="connsiteX12" fmla="*/ 2687102 w 5362985"/>
              <a:gd name="connsiteY12" fmla="*/ 73774 h 129872"/>
              <a:gd name="connsiteX13" fmla="*/ 2922715 w 5362985"/>
              <a:gd name="connsiteY13" fmla="*/ 79384 h 129872"/>
              <a:gd name="connsiteX14" fmla="*/ 3124668 w 5362985"/>
              <a:gd name="connsiteY14" fmla="*/ 62554 h 129872"/>
              <a:gd name="connsiteX15" fmla="*/ 3349061 w 5362985"/>
              <a:gd name="connsiteY15" fmla="*/ 107433 h 129872"/>
              <a:gd name="connsiteX16" fmla="*/ 3584673 w 5362985"/>
              <a:gd name="connsiteY16" fmla="*/ 124262 h 129872"/>
              <a:gd name="connsiteX17" fmla="*/ 3792236 w 5362985"/>
              <a:gd name="connsiteY17" fmla="*/ 84994 h 129872"/>
              <a:gd name="connsiteX18" fmla="*/ 4022239 w 5362985"/>
              <a:gd name="connsiteY18" fmla="*/ 113043 h 129872"/>
              <a:gd name="connsiteX19" fmla="*/ 4246631 w 5362985"/>
              <a:gd name="connsiteY19" fmla="*/ 129872 h 129872"/>
              <a:gd name="connsiteX20" fmla="*/ 4459804 w 5362985"/>
              <a:gd name="connsiteY20" fmla="*/ 129872 h 129872"/>
              <a:gd name="connsiteX21" fmla="*/ 4689807 w 5362985"/>
              <a:gd name="connsiteY21" fmla="*/ 90603 h 129872"/>
              <a:gd name="connsiteX22" fmla="*/ 4914199 w 5362985"/>
              <a:gd name="connsiteY22" fmla="*/ 68164 h 129872"/>
              <a:gd name="connsiteX23" fmla="*/ 5138592 w 5362985"/>
              <a:gd name="connsiteY23" fmla="*/ 101823 h 129872"/>
              <a:gd name="connsiteX24" fmla="*/ 5362985 w 5362985"/>
              <a:gd name="connsiteY24" fmla="*/ 45725 h 129872"/>
              <a:gd name="connsiteX0" fmla="*/ 0 w 5362985"/>
              <a:gd name="connsiteY0" fmla="*/ 91450 h 147548"/>
              <a:gd name="connsiteX1" fmla="*/ 235613 w 5362985"/>
              <a:gd name="connsiteY1" fmla="*/ 63401 h 147548"/>
              <a:gd name="connsiteX2" fmla="*/ 471365 w 5362985"/>
              <a:gd name="connsiteY2" fmla="*/ 114454 h 147548"/>
              <a:gd name="connsiteX3" fmla="*/ 684398 w 5362985"/>
              <a:gd name="connsiteY3" fmla="*/ 17676 h 147548"/>
              <a:gd name="connsiteX4" fmla="*/ 908791 w 5362985"/>
              <a:gd name="connsiteY4" fmla="*/ 29742 h 147548"/>
              <a:gd name="connsiteX5" fmla="*/ 1133042 w 5362985"/>
              <a:gd name="connsiteY5" fmla="*/ 0 h 147548"/>
              <a:gd name="connsiteX6" fmla="*/ 1357576 w 5362985"/>
              <a:gd name="connsiteY6" fmla="*/ 91450 h 147548"/>
              <a:gd name="connsiteX7" fmla="*/ 1570749 w 5362985"/>
              <a:gd name="connsiteY7" fmla="*/ 85840 h 147548"/>
              <a:gd name="connsiteX8" fmla="*/ 1795142 w 5362985"/>
              <a:gd name="connsiteY8" fmla="*/ 125109 h 147548"/>
              <a:gd name="connsiteX9" fmla="*/ 2025144 w 5362985"/>
              <a:gd name="connsiteY9" fmla="*/ 69011 h 147548"/>
              <a:gd name="connsiteX10" fmla="*/ 2243927 w 5362985"/>
              <a:gd name="connsiteY10" fmla="*/ 113889 h 147548"/>
              <a:gd name="connsiteX11" fmla="*/ 2457100 w 5362985"/>
              <a:gd name="connsiteY11" fmla="*/ 80230 h 147548"/>
              <a:gd name="connsiteX12" fmla="*/ 2687102 w 5362985"/>
              <a:gd name="connsiteY12" fmla="*/ 91450 h 147548"/>
              <a:gd name="connsiteX13" fmla="*/ 2922715 w 5362985"/>
              <a:gd name="connsiteY13" fmla="*/ 97060 h 147548"/>
              <a:gd name="connsiteX14" fmla="*/ 3124668 w 5362985"/>
              <a:gd name="connsiteY14" fmla="*/ 80230 h 147548"/>
              <a:gd name="connsiteX15" fmla="*/ 3349061 w 5362985"/>
              <a:gd name="connsiteY15" fmla="*/ 125109 h 147548"/>
              <a:gd name="connsiteX16" fmla="*/ 3584673 w 5362985"/>
              <a:gd name="connsiteY16" fmla="*/ 141938 h 147548"/>
              <a:gd name="connsiteX17" fmla="*/ 3792236 w 5362985"/>
              <a:gd name="connsiteY17" fmla="*/ 102670 h 147548"/>
              <a:gd name="connsiteX18" fmla="*/ 4022239 w 5362985"/>
              <a:gd name="connsiteY18" fmla="*/ 130719 h 147548"/>
              <a:gd name="connsiteX19" fmla="*/ 4246631 w 5362985"/>
              <a:gd name="connsiteY19" fmla="*/ 147548 h 147548"/>
              <a:gd name="connsiteX20" fmla="*/ 4459804 w 5362985"/>
              <a:gd name="connsiteY20" fmla="*/ 147548 h 147548"/>
              <a:gd name="connsiteX21" fmla="*/ 4689807 w 5362985"/>
              <a:gd name="connsiteY21" fmla="*/ 108279 h 147548"/>
              <a:gd name="connsiteX22" fmla="*/ 4914199 w 5362985"/>
              <a:gd name="connsiteY22" fmla="*/ 85840 h 147548"/>
              <a:gd name="connsiteX23" fmla="*/ 5138592 w 5362985"/>
              <a:gd name="connsiteY23" fmla="*/ 119499 h 147548"/>
              <a:gd name="connsiteX24" fmla="*/ 5362985 w 5362985"/>
              <a:gd name="connsiteY24" fmla="*/ 63401 h 147548"/>
              <a:gd name="connsiteX0" fmla="*/ 0 w 5362985"/>
              <a:gd name="connsiteY0" fmla="*/ 91450 h 147548"/>
              <a:gd name="connsiteX1" fmla="*/ 235613 w 5362985"/>
              <a:gd name="connsiteY1" fmla="*/ 63401 h 147548"/>
              <a:gd name="connsiteX2" fmla="*/ 471365 w 5362985"/>
              <a:gd name="connsiteY2" fmla="*/ 114454 h 147548"/>
              <a:gd name="connsiteX3" fmla="*/ 684398 w 5362985"/>
              <a:gd name="connsiteY3" fmla="*/ 17676 h 147548"/>
              <a:gd name="connsiteX4" fmla="*/ 908791 w 5362985"/>
              <a:gd name="connsiteY4" fmla="*/ 29742 h 147548"/>
              <a:gd name="connsiteX5" fmla="*/ 1133042 w 5362985"/>
              <a:gd name="connsiteY5" fmla="*/ 0 h 147548"/>
              <a:gd name="connsiteX6" fmla="*/ 1357576 w 5362985"/>
              <a:gd name="connsiteY6" fmla="*/ 91450 h 147548"/>
              <a:gd name="connsiteX7" fmla="*/ 1570749 w 5362985"/>
              <a:gd name="connsiteY7" fmla="*/ 108844 h 147548"/>
              <a:gd name="connsiteX8" fmla="*/ 1795142 w 5362985"/>
              <a:gd name="connsiteY8" fmla="*/ 125109 h 147548"/>
              <a:gd name="connsiteX9" fmla="*/ 2025144 w 5362985"/>
              <a:gd name="connsiteY9" fmla="*/ 69011 h 147548"/>
              <a:gd name="connsiteX10" fmla="*/ 2243927 w 5362985"/>
              <a:gd name="connsiteY10" fmla="*/ 113889 h 147548"/>
              <a:gd name="connsiteX11" fmla="*/ 2457100 w 5362985"/>
              <a:gd name="connsiteY11" fmla="*/ 80230 h 147548"/>
              <a:gd name="connsiteX12" fmla="*/ 2687102 w 5362985"/>
              <a:gd name="connsiteY12" fmla="*/ 91450 h 147548"/>
              <a:gd name="connsiteX13" fmla="*/ 2922715 w 5362985"/>
              <a:gd name="connsiteY13" fmla="*/ 97060 h 147548"/>
              <a:gd name="connsiteX14" fmla="*/ 3124668 w 5362985"/>
              <a:gd name="connsiteY14" fmla="*/ 80230 h 147548"/>
              <a:gd name="connsiteX15" fmla="*/ 3349061 w 5362985"/>
              <a:gd name="connsiteY15" fmla="*/ 125109 h 147548"/>
              <a:gd name="connsiteX16" fmla="*/ 3584673 w 5362985"/>
              <a:gd name="connsiteY16" fmla="*/ 141938 h 147548"/>
              <a:gd name="connsiteX17" fmla="*/ 3792236 w 5362985"/>
              <a:gd name="connsiteY17" fmla="*/ 102670 h 147548"/>
              <a:gd name="connsiteX18" fmla="*/ 4022239 w 5362985"/>
              <a:gd name="connsiteY18" fmla="*/ 130719 h 147548"/>
              <a:gd name="connsiteX19" fmla="*/ 4246631 w 5362985"/>
              <a:gd name="connsiteY19" fmla="*/ 147548 h 147548"/>
              <a:gd name="connsiteX20" fmla="*/ 4459804 w 5362985"/>
              <a:gd name="connsiteY20" fmla="*/ 147548 h 147548"/>
              <a:gd name="connsiteX21" fmla="*/ 4689807 w 5362985"/>
              <a:gd name="connsiteY21" fmla="*/ 108279 h 147548"/>
              <a:gd name="connsiteX22" fmla="*/ 4914199 w 5362985"/>
              <a:gd name="connsiteY22" fmla="*/ 85840 h 147548"/>
              <a:gd name="connsiteX23" fmla="*/ 5138592 w 5362985"/>
              <a:gd name="connsiteY23" fmla="*/ 119499 h 147548"/>
              <a:gd name="connsiteX24" fmla="*/ 5362985 w 5362985"/>
              <a:gd name="connsiteY24" fmla="*/ 63401 h 147548"/>
              <a:gd name="connsiteX0" fmla="*/ 0 w 5362985"/>
              <a:gd name="connsiteY0" fmla="*/ 91450 h 147548"/>
              <a:gd name="connsiteX1" fmla="*/ 235613 w 5362985"/>
              <a:gd name="connsiteY1" fmla="*/ 63401 h 147548"/>
              <a:gd name="connsiteX2" fmla="*/ 471365 w 5362985"/>
              <a:gd name="connsiteY2" fmla="*/ 114454 h 147548"/>
              <a:gd name="connsiteX3" fmla="*/ 684398 w 5362985"/>
              <a:gd name="connsiteY3" fmla="*/ 17676 h 147548"/>
              <a:gd name="connsiteX4" fmla="*/ 908791 w 5362985"/>
              <a:gd name="connsiteY4" fmla="*/ 29742 h 147548"/>
              <a:gd name="connsiteX5" fmla="*/ 1133042 w 5362985"/>
              <a:gd name="connsiteY5" fmla="*/ 0 h 147548"/>
              <a:gd name="connsiteX6" fmla="*/ 1357576 w 5362985"/>
              <a:gd name="connsiteY6" fmla="*/ 56944 h 147548"/>
              <a:gd name="connsiteX7" fmla="*/ 1570749 w 5362985"/>
              <a:gd name="connsiteY7" fmla="*/ 108844 h 147548"/>
              <a:gd name="connsiteX8" fmla="*/ 1795142 w 5362985"/>
              <a:gd name="connsiteY8" fmla="*/ 125109 h 147548"/>
              <a:gd name="connsiteX9" fmla="*/ 2025144 w 5362985"/>
              <a:gd name="connsiteY9" fmla="*/ 69011 h 147548"/>
              <a:gd name="connsiteX10" fmla="*/ 2243927 w 5362985"/>
              <a:gd name="connsiteY10" fmla="*/ 113889 h 147548"/>
              <a:gd name="connsiteX11" fmla="*/ 2457100 w 5362985"/>
              <a:gd name="connsiteY11" fmla="*/ 80230 h 147548"/>
              <a:gd name="connsiteX12" fmla="*/ 2687102 w 5362985"/>
              <a:gd name="connsiteY12" fmla="*/ 91450 h 147548"/>
              <a:gd name="connsiteX13" fmla="*/ 2922715 w 5362985"/>
              <a:gd name="connsiteY13" fmla="*/ 97060 h 147548"/>
              <a:gd name="connsiteX14" fmla="*/ 3124668 w 5362985"/>
              <a:gd name="connsiteY14" fmla="*/ 80230 h 147548"/>
              <a:gd name="connsiteX15" fmla="*/ 3349061 w 5362985"/>
              <a:gd name="connsiteY15" fmla="*/ 125109 h 147548"/>
              <a:gd name="connsiteX16" fmla="*/ 3584673 w 5362985"/>
              <a:gd name="connsiteY16" fmla="*/ 141938 h 147548"/>
              <a:gd name="connsiteX17" fmla="*/ 3792236 w 5362985"/>
              <a:gd name="connsiteY17" fmla="*/ 102670 h 147548"/>
              <a:gd name="connsiteX18" fmla="*/ 4022239 w 5362985"/>
              <a:gd name="connsiteY18" fmla="*/ 130719 h 147548"/>
              <a:gd name="connsiteX19" fmla="*/ 4246631 w 5362985"/>
              <a:gd name="connsiteY19" fmla="*/ 147548 h 147548"/>
              <a:gd name="connsiteX20" fmla="*/ 4459804 w 5362985"/>
              <a:gd name="connsiteY20" fmla="*/ 147548 h 147548"/>
              <a:gd name="connsiteX21" fmla="*/ 4689807 w 5362985"/>
              <a:gd name="connsiteY21" fmla="*/ 108279 h 147548"/>
              <a:gd name="connsiteX22" fmla="*/ 4914199 w 5362985"/>
              <a:gd name="connsiteY22" fmla="*/ 85840 h 147548"/>
              <a:gd name="connsiteX23" fmla="*/ 5138592 w 5362985"/>
              <a:gd name="connsiteY23" fmla="*/ 119499 h 147548"/>
              <a:gd name="connsiteX24" fmla="*/ 5362985 w 5362985"/>
              <a:gd name="connsiteY24" fmla="*/ 63401 h 147548"/>
              <a:gd name="connsiteX0" fmla="*/ 0 w 5362985"/>
              <a:gd name="connsiteY0" fmla="*/ 91450 h 147548"/>
              <a:gd name="connsiteX1" fmla="*/ 235613 w 5362985"/>
              <a:gd name="connsiteY1" fmla="*/ 63401 h 147548"/>
              <a:gd name="connsiteX2" fmla="*/ 471365 w 5362985"/>
              <a:gd name="connsiteY2" fmla="*/ 114454 h 147548"/>
              <a:gd name="connsiteX3" fmla="*/ 684398 w 5362985"/>
              <a:gd name="connsiteY3" fmla="*/ 17676 h 147548"/>
              <a:gd name="connsiteX4" fmla="*/ 908791 w 5362985"/>
              <a:gd name="connsiteY4" fmla="*/ 29742 h 147548"/>
              <a:gd name="connsiteX5" fmla="*/ 1133042 w 5362985"/>
              <a:gd name="connsiteY5" fmla="*/ 0 h 147548"/>
              <a:gd name="connsiteX6" fmla="*/ 1357576 w 5362985"/>
              <a:gd name="connsiteY6" fmla="*/ 56944 h 147548"/>
              <a:gd name="connsiteX7" fmla="*/ 1570749 w 5362985"/>
              <a:gd name="connsiteY7" fmla="*/ 108844 h 147548"/>
              <a:gd name="connsiteX8" fmla="*/ 1795142 w 5362985"/>
              <a:gd name="connsiteY8" fmla="*/ 125109 h 147548"/>
              <a:gd name="connsiteX9" fmla="*/ 2030895 w 5362985"/>
              <a:gd name="connsiteY9" fmla="*/ 28754 h 147548"/>
              <a:gd name="connsiteX10" fmla="*/ 2243927 w 5362985"/>
              <a:gd name="connsiteY10" fmla="*/ 113889 h 147548"/>
              <a:gd name="connsiteX11" fmla="*/ 2457100 w 5362985"/>
              <a:gd name="connsiteY11" fmla="*/ 80230 h 147548"/>
              <a:gd name="connsiteX12" fmla="*/ 2687102 w 5362985"/>
              <a:gd name="connsiteY12" fmla="*/ 91450 h 147548"/>
              <a:gd name="connsiteX13" fmla="*/ 2922715 w 5362985"/>
              <a:gd name="connsiteY13" fmla="*/ 97060 h 147548"/>
              <a:gd name="connsiteX14" fmla="*/ 3124668 w 5362985"/>
              <a:gd name="connsiteY14" fmla="*/ 80230 h 147548"/>
              <a:gd name="connsiteX15" fmla="*/ 3349061 w 5362985"/>
              <a:gd name="connsiteY15" fmla="*/ 125109 h 147548"/>
              <a:gd name="connsiteX16" fmla="*/ 3584673 w 5362985"/>
              <a:gd name="connsiteY16" fmla="*/ 141938 h 147548"/>
              <a:gd name="connsiteX17" fmla="*/ 3792236 w 5362985"/>
              <a:gd name="connsiteY17" fmla="*/ 102670 h 147548"/>
              <a:gd name="connsiteX18" fmla="*/ 4022239 w 5362985"/>
              <a:gd name="connsiteY18" fmla="*/ 130719 h 147548"/>
              <a:gd name="connsiteX19" fmla="*/ 4246631 w 5362985"/>
              <a:gd name="connsiteY19" fmla="*/ 147548 h 147548"/>
              <a:gd name="connsiteX20" fmla="*/ 4459804 w 5362985"/>
              <a:gd name="connsiteY20" fmla="*/ 147548 h 147548"/>
              <a:gd name="connsiteX21" fmla="*/ 4689807 w 5362985"/>
              <a:gd name="connsiteY21" fmla="*/ 108279 h 147548"/>
              <a:gd name="connsiteX22" fmla="*/ 4914199 w 5362985"/>
              <a:gd name="connsiteY22" fmla="*/ 85840 h 147548"/>
              <a:gd name="connsiteX23" fmla="*/ 5138592 w 5362985"/>
              <a:gd name="connsiteY23" fmla="*/ 119499 h 147548"/>
              <a:gd name="connsiteX24" fmla="*/ 5362985 w 5362985"/>
              <a:gd name="connsiteY24" fmla="*/ 63401 h 147548"/>
              <a:gd name="connsiteX0" fmla="*/ 0 w 5362985"/>
              <a:gd name="connsiteY0" fmla="*/ 91450 h 147548"/>
              <a:gd name="connsiteX1" fmla="*/ 235613 w 5362985"/>
              <a:gd name="connsiteY1" fmla="*/ 63401 h 147548"/>
              <a:gd name="connsiteX2" fmla="*/ 471365 w 5362985"/>
              <a:gd name="connsiteY2" fmla="*/ 114454 h 147548"/>
              <a:gd name="connsiteX3" fmla="*/ 684398 w 5362985"/>
              <a:gd name="connsiteY3" fmla="*/ 17676 h 147548"/>
              <a:gd name="connsiteX4" fmla="*/ 908791 w 5362985"/>
              <a:gd name="connsiteY4" fmla="*/ 29742 h 147548"/>
              <a:gd name="connsiteX5" fmla="*/ 1133042 w 5362985"/>
              <a:gd name="connsiteY5" fmla="*/ 0 h 147548"/>
              <a:gd name="connsiteX6" fmla="*/ 1357576 w 5362985"/>
              <a:gd name="connsiteY6" fmla="*/ 56944 h 147548"/>
              <a:gd name="connsiteX7" fmla="*/ 1570749 w 5362985"/>
              <a:gd name="connsiteY7" fmla="*/ 108844 h 147548"/>
              <a:gd name="connsiteX8" fmla="*/ 1789391 w 5362985"/>
              <a:gd name="connsiteY8" fmla="*/ 90603 h 147548"/>
              <a:gd name="connsiteX9" fmla="*/ 2030895 w 5362985"/>
              <a:gd name="connsiteY9" fmla="*/ 28754 h 147548"/>
              <a:gd name="connsiteX10" fmla="*/ 2243927 w 5362985"/>
              <a:gd name="connsiteY10" fmla="*/ 113889 h 147548"/>
              <a:gd name="connsiteX11" fmla="*/ 2457100 w 5362985"/>
              <a:gd name="connsiteY11" fmla="*/ 80230 h 147548"/>
              <a:gd name="connsiteX12" fmla="*/ 2687102 w 5362985"/>
              <a:gd name="connsiteY12" fmla="*/ 91450 h 147548"/>
              <a:gd name="connsiteX13" fmla="*/ 2922715 w 5362985"/>
              <a:gd name="connsiteY13" fmla="*/ 97060 h 147548"/>
              <a:gd name="connsiteX14" fmla="*/ 3124668 w 5362985"/>
              <a:gd name="connsiteY14" fmla="*/ 80230 h 147548"/>
              <a:gd name="connsiteX15" fmla="*/ 3349061 w 5362985"/>
              <a:gd name="connsiteY15" fmla="*/ 125109 h 147548"/>
              <a:gd name="connsiteX16" fmla="*/ 3584673 w 5362985"/>
              <a:gd name="connsiteY16" fmla="*/ 141938 h 147548"/>
              <a:gd name="connsiteX17" fmla="*/ 3792236 w 5362985"/>
              <a:gd name="connsiteY17" fmla="*/ 102670 h 147548"/>
              <a:gd name="connsiteX18" fmla="*/ 4022239 w 5362985"/>
              <a:gd name="connsiteY18" fmla="*/ 130719 h 147548"/>
              <a:gd name="connsiteX19" fmla="*/ 4246631 w 5362985"/>
              <a:gd name="connsiteY19" fmla="*/ 147548 h 147548"/>
              <a:gd name="connsiteX20" fmla="*/ 4459804 w 5362985"/>
              <a:gd name="connsiteY20" fmla="*/ 147548 h 147548"/>
              <a:gd name="connsiteX21" fmla="*/ 4689807 w 5362985"/>
              <a:gd name="connsiteY21" fmla="*/ 108279 h 147548"/>
              <a:gd name="connsiteX22" fmla="*/ 4914199 w 5362985"/>
              <a:gd name="connsiteY22" fmla="*/ 85840 h 147548"/>
              <a:gd name="connsiteX23" fmla="*/ 5138592 w 5362985"/>
              <a:gd name="connsiteY23" fmla="*/ 119499 h 147548"/>
              <a:gd name="connsiteX24" fmla="*/ 5362985 w 5362985"/>
              <a:gd name="connsiteY24" fmla="*/ 63401 h 147548"/>
              <a:gd name="connsiteX0" fmla="*/ 0 w 5362985"/>
              <a:gd name="connsiteY0" fmla="*/ 91450 h 147548"/>
              <a:gd name="connsiteX1" fmla="*/ 235613 w 5362985"/>
              <a:gd name="connsiteY1" fmla="*/ 63401 h 147548"/>
              <a:gd name="connsiteX2" fmla="*/ 471365 w 5362985"/>
              <a:gd name="connsiteY2" fmla="*/ 114454 h 147548"/>
              <a:gd name="connsiteX3" fmla="*/ 684398 w 5362985"/>
              <a:gd name="connsiteY3" fmla="*/ 17676 h 147548"/>
              <a:gd name="connsiteX4" fmla="*/ 908791 w 5362985"/>
              <a:gd name="connsiteY4" fmla="*/ 29742 h 147548"/>
              <a:gd name="connsiteX5" fmla="*/ 1133042 w 5362985"/>
              <a:gd name="connsiteY5" fmla="*/ 0 h 147548"/>
              <a:gd name="connsiteX6" fmla="*/ 1357576 w 5362985"/>
              <a:gd name="connsiteY6" fmla="*/ 56944 h 147548"/>
              <a:gd name="connsiteX7" fmla="*/ 1570749 w 5362985"/>
              <a:gd name="connsiteY7" fmla="*/ 108844 h 147548"/>
              <a:gd name="connsiteX8" fmla="*/ 1789391 w 5362985"/>
              <a:gd name="connsiteY8" fmla="*/ 90603 h 147548"/>
              <a:gd name="connsiteX9" fmla="*/ 2030895 w 5362985"/>
              <a:gd name="connsiteY9" fmla="*/ 28754 h 147548"/>
              <a:gd name="connsiteX10" fmla="*/ 2243927 w 5362985"/>
              <a:gd name="connsiteY10" fmla="*/ 113889 h 147548"/>
              <a:gd name="connsiteX11" fmla="*/ 2451349 w 5362985"/>
              <a:gd name="connsiteY11" fmla="*/ 137739 h 147548"/>
              <a:gd name="connsiteX12" fmla="*/ 2687102 w 5362985"/>
              <a:gd name="connsiteY12" fmla="*/ 91450 h 147548"/>
              <a:gd name="connsiteX13" fmla="*/ 2922715 w 5362985"/>
              <a:gd name="connsiteY13" fmla="*/ 97060 h 147548"/>
              <a:gd name="connsiteX14" fmla="*/ 3124668 w 5362985"/>
              <a:gd name="connsiteY14" fmla="*/ 80230 h 147548"/>
              <a:gd name="connsiteX15" fmla="*/ 3349061 w 5362985"/>
              <a:gd name="connsiteY15" fmla="*/ 125109 h 147548"/>
              <a:gd name="connsiteX16" fmla="*/ 3584673 w 5362985"/>
              <a:gd name="connsiteY16" fmla="*/ 141938 h 147548"/>
              <a:gd name="connsiteX17" fmla="*/ 3792236 w 5362985"/>
              <a:gd name="connsiteY17" fmla="*/ 102670 h 147548"/>
              <a:gd name="connsiteX18" fmla="*/ 4022239 w 5362985"/>
              <a:gd name="connsiteY18" fmla="*/ 130719 h 147548"/>
              <a:gd name="connsiteX19" fmla="*/ 4246631 w 5362985"/>
              <a:gd name="connsiteY19" fmla="*/ 147548 h 147548"/>
              <a:gd name="connsiteX20" fmla="*/ 4459804 w 5362985"/>
              <a:gd name="connsiteY20" fmla="*/ 147548 h 147548"/>
              <a:gd name="connsiteX21" fmla="*/ 4689807 w 5362985"/>
              <a:gd name="connsiteY21" fmla="*/ 108279 h 147548"/>
              <a:gd name="connsiteX22" fmla="*/ 4914199 w 5362985"/>
              <a:gd name="connsiteY22" fmla="*/ 85840 h 147548"/>
              <a:gd name="connsiteX23" fmla="*/ 5138592 w 5362985"/>
              <a:gd name="connsiteY23" fmla="*/ 119499 h 147548"/>
              <a:gd name="connsiteX24" fmla="*/ 5362985 w 5362985"/>
              <a:gd name="connsiteY24" fmla="*/ 63401 h 147548"/>
              <a:gd name="connsiteX0" fmla="*/ 0 w 5362985"/>
              <a:gd name="connsiteY0" fmla="*/ 91450 h 147548"/>
              <a:gd name="connsiteX1" fmla="*/ 235613 w 5362985"/>
              <a:gd name="connsiteY1" fmla="*/ 63401 h 147548"/>
              <a:gd name="connsiteX2" fmla="*/ 471365 w 5362985"/>
              <a:gd name="connsiteY2" fmla="*/ 114454 h 147548"/>
              <a:gd name="connsiteX3" fmla="*/ 684398 w 5362985"/>
              <a:gd name="connsiteY3" fmla="*/ 17676 h 147548"/>
              <a:gd name="connsiteX4" fmla="*/ 908791 w 5362985"/>
              <a:gd name="connsiteY4" fmla="*/ 29742 h 147548"/>
              <a:gd name="connsiteX5" fmla="*/ 1133042 w 5362985"/>
              <a:gd name="connsiteY5" fmla="*/ 0 h 147548"/>
              <a:gd name="connsiteX6" fmla="*/ 1357576 w 5362985"/>
              <a:gd name="connsiteY6" fmla="*/ 56944 h 147548"/>
              <a:gd name="connsiteX7" fmla="*/ 1570749 w 5362985"/>
              <a:gd name="connsiteY7" fmla="*/ 108844 h 147548"/>
              <a:gd name="connsiteX8" fmla="*/ 1789391 w 5362985"/>
              <a:gd name="connsiteY8" fmla="*/ 90603 h 147548"/>
              <a:gd name="connsiteX9" fmla="*/ 2030895 w 5362985"/>
              <a:gd name="connsiteY9" fmla="*/ 28754 h 147548"/>
              <a:gd name="connsiteX10" fmla="*/ 2243927 w 5362985"/>
              <a:gd name="connsiteY10" fmla="*/ 113889 h 147548"/>
              <a:gd name="connsiteX11" fmla="*/ 2451349 w 5362985"/>
              <a:gd name="connsiteY11" fmla="*/ 137739 h 147548"/>
              <a:gd name="connsiteX12" fmla="*/ 2692853 w 5362985"/>
              <a:gd name="connsiteY12" fmla="*/ 108703 h 147548"/>
              <a:gd name="connsiteX13" fmla="*/ 2922715 w 5362985"/>
              <a:gd name="connsiteY13" fmla="*/ 97060 h 147548"/>
              <a:gd name="connsiteX14" fmla="*/ 3124668 w 5362985"/>
              <a:gd name="connsiteY14" fmla="*/ 80230 h 147548"/>
              <a:gd name="connsiteX15" fmla="*/ 3349061 w 5362985"/>
              <a:gd name="connsiteY15" fmla="*/ 125109 h 147548"/>
              <a:gd name="connsiteX16" fmla="*/ 3584673 w 5362985"/>
              <a:gd name="connsiteY16" fmla="*/ 141938 h 147548"/>
              <a:gd name="connsiteX17" fmla="*/ 3792236 w 5362985"/>
              <a:gd name="connsiteY17" fmla="*/ 102670 h 147548"/>
              <a:gd name="connsiteX18" fmla="*/ 4022239 w 5362985"/>
              <a:gd name="connsiteY18" fmla="*/ 130719 h 147548"/>
              <a:gd name="connsiteX19" fmla="*/ 4246631 w 5362985"/>
              <a:gd name="connsiteY19" fmla="*/ 147548 h 147548"/>
              <a:gd name="connsiteX20" fmla="*/ 4459804 w 5362985"/>
              <a:gd name="connsiteY20" fmla="*/ 147548 h 147548"/>
              <a:gd name="connsiteX21" fmla="*/ 4689807 w 5362985"/>
              <a:gd name="connsiteY21" fmla="*/ 108279 h 147548"/>
              <a:gd name="connsiteX22" fmla="*/ 4914199 w 5362985"/>
              <a:gd name="connsiteY22" fmla="*/ 85840 h 147548"/>
              <a:gd name="connsiteX23" fmla="*/ 5138592 w 5362985"/>
              <a:gd name="connsiteY23" fmla="*/ 119499 h 147548"/>
              <a:gd name="connsiteX24" fmla="*/ 5362985 w 5362985"/>
              <a:gd name="connsiteY24" fmla="*/ 63401 h 147548"/>
              <a:gd name="connsiteX0" fmla="*/ 0 w 5362985"/>
              <a:gd name="connsiteY0" fmla="*/ 91450 h 147548"/>
              <a:gd name="connsiteX1" fmla="*/ 235613 w 5362985"/>
              <a:gd name="connsiteY1" fmla="*/ 63401 h 147548"/>
              <a:gd name="connsiteX2" fmla="*/ 471365 w 5362985"/>
              <a:gd name="connsiteY2" fmla="*/ 114454 h 147548"/>
              <a:gd name="connsiteX3" fmla="*/ 684398 w 5362985"/>
              <a:gd name="connsiteY3" fmla="*/ 17676 h 147548"/>
              <a:gd name="connsiteX4" fmla="*/ 908791 w 5362985"/>
              <a:gd name="connsiteY4" fmla="*/ 29742 h 147548"/>
              <a:gd name="connsiteX5" fmla="*/ 1133042 w 5362985"/>
              <a:gd name="connsiteY5" fmla="*/ 0 h 147548"/>
              <a:gd name="connsiteX6" fmla="*/ 1357576 w 5362985"/>
              <a:gd name="connsiteY6" fmla="*/ 56944 h 147548"/>
              <a:gd name="connsiteX7" fmla="*/ 1570749 w 5362985"/>
              <a:gd name="connsiteY7" fmla="*/ 108844 h 147548"/>
              <a:gd name="connsiteX8" fmla="*/ 1789391 w 5362985"/>
              <a:gd name="connsiteY8" fmla="*/ 90603 h 147548"/>
              <a:gd name="connsiteX9" fmla="*/ 2030895 w 5362985"/>
              <a:gd name="connsiteY9" fmla="*/ 28754 h 147548"/>
              <a:gd name="connsiteX10" fmla="*/ 2243927 w 5362985"/>
              <a:gd name="connsiteY10" fmla="*/ 113889 h 147548"/>
              <a:gd name="connsiteX11" fmla="*/ 2451349 w 5362985"/>
              <a:gd name="connsiteY11" fmla="*/ 137739 h 147548"/>
              <a:gd name="connsiteX12" fmla="*/ 2692853 w 5362985"/>
              <a:gd name="connsiteY12" fmla="*/ 108703 h 147548"/>
              <a:gd name="connsiteX13" fmla="*/ 2928466 w 5362985"/>
              <a:gd name="connsiteY13" fmla="*/ 22298 h 147548"/>
              <a:gd name="connsiteX14" fmla="*/ 3124668 w 5362985"/>
              <a:gd name="connsiteY14" fmla="*/ 80230 h 147548"/>
              <a:gd name="connsiteX15" fmla="*/ 3349061 w 5362985"/>
              <a:gd name="connsiteY15" fmla="*/ 125109 h 147548"/>
              <a:gd name="connsiteX16" fmla="*/ 3584673 w 5362985"/>
              <a:gd name="connsiteY16" fmla="*/ 141938 h 147548"/>
              <a:gd name="connsiteX17" fmla="*/ 3792236 w 5362985"/>
              <a:gd name="connsiteY17" fmla="*/ 102670 h 147548"/>
              <a:gd name="connsiteX18" fmla="*/ 4022239 w 5362985"/>
              <a:gd name="connsiteY18" fmla="*/ 130719 h 147548"/>
              <a:gd name="connsiteX19" fmla="*/ 4246631 w 5362985"/>
              <a:gd name="connsiteY19" fmla="*/ 147548 h 147548"/>
              <a:gd name="connsiteX20" fmla="*/ 4459804 w 5362985"/>
              <a:gd name="connsiteY20" fmla="*/ 147548 h 147548"/>
              <a:gd name="connsiteX21" fmla="*/ 4689807 w 5362985"/>
              <a:gd name="connsiteY21" fmla="*/ 108279 h 147548"/>
              <a:gd name="connsiteX22" fmla="*/ 4914199 w 5362985"/>
              <a:gd name="connsiteY22" fmla="*/ 85840 h 147548"/>
              <a:gd name="connsiteX23" fmla="*/ 5138592 w 5362985"/>
              <a:gd name="connsiteY23" fmla="*/ 119499 h 147548"/>
              <a:gd name="connsiteX24" fmla="*/ 5362985 w 5362985"/>
              <a:gd name="connsiteY24" fmla="*/ 63401 h 147548"/>
              <a:gd name="connsiteX0" fmla="*/ 0 w 5362985"/>
              <a:gd name="connsiteY0" fmla="*/ 91450 h 147548"/>
              <a:gd name="connsiteX1" fmla="*/ 235613 w 5362985"/>
              <a:gd name="connsiteY1" fmla="*/ 63401 h 147548"/>
              <a:gd name="connsiteX2" fmla="*/ 471365 w 5362985"/>
              <a:gd name="connsiteY2" fmla="*/ 114454 h 147548"/>
              <a:gd name="connsiteX3" fmla="*/ 684398 w 5362985"/>
              <a:gd name="connsiteY3" fmla="*/ 17676 h 147548"/>
              <a:gd name="connsiteX4" fmla="*/ 908791 w 5362985"/>
              <a:gd name="connsiteY4" fmla="*/ 29742 h 147548"/>
              <a:gd name="connsiteX5" fmla="*/ 1133042 w 5362985"/>
              <a:gd name="connsiteY5" fmla="*/ 0 h 147548"/>
              <a:gd name="connsiteX6" fmla="*/ 1357576 w 5362985"/>
              <a:gd name="connsiteY6" fmla="*/ 56944 h 147548"/>
              <a:gd name="connsiteX7" fmla="*/ 1570749 w 5362985"/>
              <a:gd name="connsiteY7" fmla="*/ 108844 h 147548"/>
              <a:gd name="connsiteX8" fmla="*/ 1789391 w 5362985"/>
              <a:gd name="connsiteY8" fmla="*/ 90603 h 147548"/>
              <a:gd name="connsiteX9" fmla="*/ 2030895 w 5362985"/>
              <a:gd name="connsiteY9" fmla="*/ 28754 h 147548"/>
              <a:gd name="connsiteX10" fmla="*/ 2243927 w 5362985"/>
              <a:gd name="connsiteY10" fmla="*/ 113889 h 147548"/>
              <a:gd name="connsiteX11" fmla="*/ 2451349 w 5362985"/>
              <a:gd name="connsiteY11" fmla="*/ 137739 h 147548"/>
              <a:gd name="connsiteX12" fmla="*/ 2692853 w 5362985"/>
              <a:gd name="connsiteY12" fmla="*/ 108703 h 147548"/>
              <a:gd name="connsiteX13" fmla="*/ 2928466 w 5362985"/>
              <a:gd name="connsiteY13" fmla="*/ 22298 h 147548"/>
              <a:gd name="connsiteX14" fmla="*/ 3124668 w 5362985"/>
              <a:gd name="connsiteY14" fmla="*/ 80230 h 147548"/>
              <a:gd name="connsiteX15" fmla="*/ 3343310 w 5362985"/>
              <a:gd name="connsiteY15" fmla="*/ 67600 h 147548"/>
              <a:gd name="connsiteX16" fmla="*/ 3584673 w 5362985"/>
              <a:gd name="connsiteY16" fmla="*/ 141938 h 147548"/>
              <a:gd name="connsiteX17" fmla="*/ 3792236 w 5362985"/>
              <a:gd name="connsiteY17" fmla="*/ 102670 h 147548"/>
              <a:gd name="connsiteX18" fmla="*/ 4022239 w 5362985"/>
              <a:gd name="connsiteY18" fmla="*/ 130719 h 147548"/>
              <a:gd name="connsiteX19" fmla="*/ 4246631 w 5362985"/>
              <a:gd name="connsiteY19" fmla="*/ 147548 h 147548"/>
              <a:gd name="connsiteX20" fmla="*/ 4459804 w 5362985"/>
              <a:gd name="connsiteY20" fmla="*/ 147548 h 147548"/>
              <a:gd name="connsiteX21" fmla="*/ 4689807 w 5362985"/>
              <a:gd name="connsiteY21" fmla="*/ 108279 h 147548"/>
              <a:gd name="connsiteX22" fmla="*/ 4914199 w 5362985"/>
              <a:gd name="connsiteY22" fmla="*/ 85840 h 147548"/>
              <a:gd name="connsiteX23" fmla="*/ 5138592 w 5362985"/>
              <a:gd name="connsiteY23" fmla="*/ 119499 h 147548"/>
              <a:gd name="connsiteX24" fmla="*/ 5362985 w 5362985"/>
              <a:gd name="connsiteY24" fmla="*/ 63401 h 147548"/>
              <a:gd name="connsiteX0" fmla="*/ 0 w 5362985"/>
              <a:gd name="connsiteY0" fmla="*/ 91450 h 176444"/>
              <a:gd name="connsiteX1" fmla="*/ 235613 w 5362985"/>
              <a:gd name="connsiteY1" fmla="*/ 63401 h 176444"/>
              <a:gd name="connsiteX2" fmla="*/ 471365 w 5362985"/>
              <a:gd name="connsiteY2" fmla="*/ 114454 h 176444"/>
              <a:gd name="connsiteX3" fmla="*/ 684398 w 5362985"/>
              <a:gd name="connsiteY3" fmla="*/ 17676 h 176444"/>
              <a:gd name="connsiteX4" fmla="*/ 908791 w 5362985"/>
              <a:gd name="connsiteY4" fmla="*/ 29742 h 176444"/>
              <a:gd name="connsiteX5" fmla="*/ 1133042 w 5362985"/>
              <a:gd name="connsiteY5" fmla="*/ 0 h 176444"/>
              <a:gd name="connsiteX6" fmla="*/ 1357576 w 5362985"/>
              <a:gd name="connsiteY6" fmla="*/ 56944 h 176444"/>
              <a:gd name="connsiteX7" fmla="*/ 1570749 w 5362985"/>
              <a:gd name="connsiteY7" fmla="*/ 108844 h 176444"/>
              <a:gd name="connsiteX8" fmla="*/ 1789391 w 5362985"/>
              <a:gd name="connsiteY8" fmla="*/ 90603 h 176444"/>
              <a:gd name="connsiteX9" fmla="*/ 2030895 w 5362985"/>
              <a:gd name="connsiteY9" fmla="*/ 28754 h 176444"/>
              <a:gd name="connsiteX10" fmla="*/ 2243927 w 5362985"/>
              <a:gd name="connsiteY10" fmla="*/ 113889 h 176444"/>
              <a:gd name="connsiteX11" fmla="*/ 2451349 w 5362985"/>
              <a:gd name="connsiteY11" fmla="*/ 137739 h 176444"/>
              <a:gd name="connsiteX12" fmla="*/ 2692853 w 5362985"/>
              <a:gd name="connsiteY12" fmla="*/ 108703 h 176444"/>
              <a:gd name="connsiteX13" fmla="*/ 2928466 w 5362985"/>
              <a:gd name="connsiteY13" fmla="*/ 22298 h 176444"/>
              <a:gd name="connsiteX14" fmla="*/ 3124668 w 5362985"/>
              <a:gd name="connsiteY14" fmla="*/ 80230 h 176444"/>
              <a:gd name="connsiteX15" fmla="*/ 3343310 w 5362985"/>
              <a:gd name="connsiteY15" fmla="*/ 67600 h 176444"/>
              <a:gd name="connsiteX16" fmla="*/ 3584673 w 5362985"/>
              <a:gd name="connsiteY16" fmla="*/ 176444 h 176444"/>
              <a:gd name="connsiteX17" fmla="*/ 3792236 w 5362985"/>
              <a:gd name="connsiteY17" fmla="*/ 102670 h 176444"/>
              <a:gd name="connsiteX18" fmla="*/ 4022239 w 5362985"/>
              <a:gd name="connsiteY18" fmla="*/ 130719 h 176444"/>
              <a:gd name="connsiteX19" fmla="*/ 4246631 w 5362985"/>
              <a:gd name="connsiteY19" fmla="*/ 147548 h 176444"/>
              <a:gd name="connsiteX20" fmla="*/ 4459804 w 5362985"/>
              <a:gd name="connsiteY20" fmla="*/ 147548 h 176444"/>
              <a:gd name="connsiteX21" fmla="*/ 4689807 w 5362985"/>
              <a:gd name="connsiteY21" fmla="*/ 108279 h 176444"/>
              <a:gd name="connsiteX22" fmla="*/ 4914199 w 5362985"/>
              <a:gd name="connsiteY22" fmla="*/ 85840 h 176444"/>
              <a:gd name="connsiteX23" fmla="*/ 5138592 w 5362985"/>
              <a:gd name="connsiteY23" fmla="*/ 119499 h 176444"/>
              <a:gd name="connsiteX24" fmla="*/ 5362985 w 5362985"/>
              <a:gd name="connsiteY24" fmla="*/ 63401 h 176444"/>
              <a:gd name="connsiteX0" fmla="*/ 0 w 5362985"/>
              <a:gd name="connsiteY0" fmla="*/ 91450 h 176444"/>
              <a:gd name="connsiteX1" fmla="*/ 235613 w 5362985"/>
              <a:gd name="connsiteY1" fmla="*/ 63401 h 176444"/>
              <a:gd name="connsiteX2" fmla="*/ 471365 w 5362985"/>
              <a:gd name="connsiteY2" fmla="*/ 114454 h 176444"/>
              <a:gd name="connsiteX3" fmla="*/ 684398 w 5362985"/>
              <a:gd name="connsiteY3" fmla="*/ 17676 h 176444"/>
              <a:gd name="connsiteX4" fmla="*/ 908791 w 5362985"/>
              <a:gd name="connsiteY4" fmla="*/ 29742 h 176444"/>
              <a:gd name="connsiteX5" fmla="*/ 1133042 w 5362985"/>
              <a:gd name="connsiteY5" fmla="*/ 0 h 176444"/>
              <a:gd name="connsiteX6" fmla="*/ 1357576 w 5362985"/>
              <a:gd name="connsiteY6" fmla="*/ 56944 h 176444"/>
              <a:gd name="connsiteX7" fmla="*/ 1570749 w 5362985"/>
              <a:gd name="connsiteY7" fmla="*/ 108844 h 176444"/>
              <a:gd name="connsiteX8" fmla="*/ 1789391 w 5362985"/>
              <a:gd name="connsiteY8" fmla="*/ 90603 h 176444"/>
              <a:gd name="connsiteX9" fmla="*/ 2030895 w 5362985"/>
              <a:gd name="connsiteY9" fmla="*/ 28754 h 176444"/>
              <a:gd name="connsiteX10" fmla="*/ 2243927 w 5362985"/>
              <a:gd name="connsiteY10" fmla="*/ 113889 h 176444"/>
              <a:gd name="connsiteX11" fmla="*/ 2451349 w 5362985"/>
              <a:gd name="connsiteY11" fmla="*/ 137739 h 176444"/>
              <a:gd name="connsiteX12" fmla="*/ 2692853 w 5362985"/>
              <a:gd name="connsiteY12" fmla="*/ 108703 h 176444"/>
              <a:gd name="connsiteX13" fmla="*/ 2928466 w 5362985"/>
              <a:gd name="connsiteY13" fmla="*/ 22298 h 176444"/>
              <a:gd name="connsiteX14" fmla="*/ 3124668 w 5362985"/>
              <a:gd name="connsiteY14" fmla="*/ 80230 h 176444"/>
              <a:gd name="connsiteX15" fmla="*/ 3343310 w 5362985"/>
              <a:gd name="connsiteY15" fmla="*/ 67600 h 176444"/>
              <a:gd name="connsiteX16" fmla="*/ 3584673 w 5362985"/>
              <a:gd name="connsiteY16" fmla="*/ 176444 h 176444"/>
              <a:gd name="connsiteX17" fmla="*/ 3786485 w 5362985"/>
              <a:gd name="connsiteY17" fmla="*/ 50911 h 176444"/>
              <a:gd name="connsiteX18" fmla="*/ 4022239 w 5362985"/>
              <a:gd name="connsiteY18" fmla="*/ 130719 h 176444"/>
              <a:gd name="connsiteX19" fmla="*/ 4246631 w 5362985"/>
              <a:gd name="connsiteY19" fmla="*/ 147548 h 176444"/>
              <a:gd name="connsiteX20" fmla="*/ 4459804 w 5362985"/>
              <a:gd name="connsiteY20" fmla="*/ 147548 h 176444"/>
              <a:gd name="connsiteX21" fmla="*/ 4689807 w 5362985"/>
              <a:gd name="connsiteY21" fmla="*/ 108279 h 176444"/>
              <a:gd name="connsiteX22" fmla="*/ 4914199 w 5362985"/>
              <a:gd name="connsiteY22" fmla="*/ 85840 h 176444"/>
              <a:gd name="connsiteX23" fmla="*/ 5138592 w 5362985"/>
              <a:gd name="connsiteY23" fmla="*/ 119499 h 176444"/>
              <a:gd name="connsiteX24" fmla="*/ 5362985 w 5362985"/>
              <a:gd name="connsiteY24" fmla="*/ 63401 h 176444"/>
              <a:gd name="connsiteX0" fmla="*/ 0 w 5362985"/>
              <a:gd name="connsiteY0" fmla="*/ 91450 h 176444"/>
              <a:gd name="connsiteX1" fmla="*/ 235613 w 5362985"/>
              <a:gd name="connsiteY1" fmla="*/ 63401 h 176444"/>
              <a:gd name="connsiteX2" fmla="*/ 471365 w 5362985"/>
              <a:gd name="connsiteY2" fmla="*/ 114454 h 176444"/>
              <a:gd name="connsiteX3" fmla="*/ 684398 w 5362985"/>
              <a:gd name="connsiteY3" fmla="*/ 17676 h 176444"/>
              <a:gd name="connsiteX4" fmla="*/ 908791 w 5362985"/>
              <a:gd name="connsiteY4" fmla="*/ 29742 h 176444"/>
              <a:gd name="connsiteX5" fmla="*/ 1133042 w 5362985"/>
              <a:gd name="connsiteY5" fmla="*/ 0 h 176444"/>
              <a:gd name="connsiteX6" fmla="*/ 1357576 w 5362985"/>
              <a:gd name="connsiteY6" fmla="*/ 56944 h 176444"/>
              <a:gd name="connsiteX7" fmla="*/ 1570749 w 5362985"/>
              <a:gd name="connsiteY7" fmla="*/ 108844 h 176444"/>
              <a:gd name="connsiteX8" fmla="*/ 1789391 w 5362985"/>
              <a:gd name="connsiteY8" fmla="*/ 90603 h 176444"/>
              <a:gd name="connsiteX9" fmla="*/ 2030895 w 5362985"/>
              <a:gd name="connsiteY9" fmla="*/ 28754 h 176444"/>
              <a:gd name="connsiteX10" fmla="*/ 2243927 w 5362985"/>
              <a:gd name="connsiteY10" fmla="*/ 113889 h 176444"/>
              <a:gd name="connsiteX11" fmla="*/ 2451349 w 5362985"/>
              <a:gd name="connsiteY11" fmla="*/ 137739 h 176444"/>
              <a:gd name="connsiteX12" fmla="*/ 2692853 w 5362985"/>
              <a:gd name="connsiteY12" fmla="*/ 108703 h 176444"/>
              <a:gd name="connsiteX13" fmla="*/ 2928466 w 5362985"/>
              <a:gd name="connsiteY13" fmla="*/ 22298 h 176444"/>
              <a:gd name="connsiteX14" fmla="*/ 3124668 w 5362985"/>
              <a:gd name="connsiteY14" fmla="*/ 80230 h 176444"/>
              <a:gd name="connsiteX15" fmla="*/ 3343310 w 5362985"/>
              <a:gd name="connsiteY15" fmla="*/ 67600 h 176444"/>
              <a:gd name="connsiteX16" fmla="*/ 3584673 w 5362985"/>
              <a:gd name="connsiteY16" fmla="*/ 176444 h 176444"/>
              <a:gd name="connsiteX17" fmla="*/ 3786485 w 5362985"/>
              <a:gd name="connsiteY17" fmla="*/ 50911 h 176444"/>
              <a:gd name="connsiteX18" fmla="*/ 4022239 w 5362985"/>
              <a:gd name="connsiteY18" fmla="*/ 130719 h 176444"/>
              <a:gd name="connsiteX19" fmla="*/ 4246631 w 5362985"/>
              <a:gd name="connsiteY19" fmla="*/ 147548 h 176444"/>
              <a:gd name="connsiteX20" fmla="*/ 4459804 w 5362985"/>
              <a:gd name="connsiteY20" fmla="*/ 90039 h 176444"/>
              <a:gd name="connsiteX21" fmla="*/ 4689807 w 5362985"/>
              <a:gd name="connsiteY21" fmla="*/ 108279 h 176444"/>
              <a:gd name="connsiteX22" fmla="*/ 4914199 w 5362985"/>
              <a:gd name="connsiteY22" fmla="*/ 85840 h 176444"/>
              <a:gd name="connsiteX23" fmla="*/ 5138592 w 5362985"/>
              <a:gd name="connsiteY23" fmla="*/ 119499 h 176444"/>
              <a:gd name="connsiteX24" fmla="*/ 5362985 w 5362985"/>
              <a:gd name="connsiteY24" fmla="*/ 63401 h 176444"/>
              <a:gd name="connsiteX0" fmla="*/ 0 w 5362985"/>
              <a:gd name="connsiteY0" fmla="*/ 91450 h 176444"/>
              <a:gd name="connsiteX1" fmla="*/ 235613 w 5362985"/>
              <a:gd name="connsiteY1" fmla="*/ 63401 h 176444"/>
              <a:gd name="connsiteX2" fmla="*/ 471365 w 5362985"/>
              <a:gd name="connsiteY2" fmla="*/ 114454 h 176444"/>
              <a:gd name="connsiteX3" fmla="*/ 684398 w 5362985"/>
              <a:gd name="connsiteY3" fmla="*/ 17676 h 176444"/>
              <a:gd name="connsiteX4" fmla="*/ 908791 w 5362985"/>
              <a:gd name="connsiteY4" fmla="*/ 29742 h 176444"/>
              <a:gd name="connsiteX5" fmla="*/ 1133042 w 5362985"/>
              <a:gd name="connsiteY5" fmla="*/ 0 h 176444"/>
              <a:gd name="connsiteX6" fmla="*/ 1357576 w 5362985"/>
              <a:gd name="connsiteY6" fmla="*/ 56944 h 176444"/>
              <a:gd name="connsiteX7" fmla="*/ 1570749 w 5362985"/>
              <a:gd name="connsiteY7" fmla="*/ 108844 h 176444"/>
              <a:gd name="connsiteX8" fmla="*/ 1789391 w 5362985"/>
              <a:gd name="connsiteY8" fmla="*/ 90603 h 176444"/>
              <a:gd name="connsiteX9" fmla="*/ 2030895 w 5362985"/>
              <a:gd name="connsiteY9" fmla="*/ 28754 h 176444"/>
              <a:gd name="connsiteX10" fmla="*/ 2243927 w 5362985"/>
              <a:gd name="connsiteY10" fmla="*/ 113889 h 176444"/>
              <a:gd name="connsiteX11" fmla="*/ 2451349 w 5362985"/>
              <a:gd name="connsiteY11" fmla="*/ 137739 h 176444"/>
              <a:gd name="connsiteX12" fmla="*/ 2692853 w 5362985"/>
              <a:gd name="connsiteY12" fmla="*/ 108703 h 176444"/>
              <a:gd name="connsiteX13" fmla="*/ 2928466 w 5362985"/>
              <a:gd name="connsiteY13" fmla="*/ 22298 h 176444"/>
              <a:gd name="connsiteX14" fmla="*/ 3124668 w 5362985"/>
              <a:gd name="connsiteY14" fmla="*/ 80230 h 176444"/>
              <a:gd name="connsiteX15" fmla="*/ 3343310 w 5362985"/>
              <a:gd name="connsiteY15" fmla="*/ 67600 h 176444"/>
              <a:gd name="connsiteX16" fmla="*/ 3584673 w 5362985"/>
              <a:gd name="connsiteY16" fmla="*/ 176444 h 176444"/>
              <a:gd name="connsiteX17" fmla="*/ 3786485 w 5362985"/>
              <a:gd name="connsiteY17" fmla="*/ 50911 h 176444"/>
              <a:gd name="connsiteX18" fmla="*/ 4022239 w 5362985"/>
              <a:gd name="connsiteY18" fmla="*/ 130719 h 176444"/>
              <a:gd name="connsiteX19" fmla="*/ 4246631 w 5362985"/>
              <a:gd name="connsiteY19" fmla="*/ 147548 h 176444"/>
              <a:gd name="connsiteX20" fmla="*/ 4459804 w 5362985"/>
              <a:gd name="connsiteY20" fmla="*/ 90039 h 176444"/>
              <a:gd name="connsiteX21" fmla="*/ 4701309 w 5362985"/>
              <a:gd name="connsiteY21" fmla="*/ 154286 h 176444"/>
              <a:gd name="connsiteX22" fmla="*/ 4914199 w 5362985"/>
              <a:gd name="connsiteY22" fmla="*/ 85840 h 176444"/>
              <a:gd name="connsiteX23" fmla="*/ 5138592 w 5362985"/>
              <a:gd name="connsiteY23" fmla="*/ 119499 h 176444"/>
              <a:gd name="connsiteX24" fmla="*/ 5362985 w 5362985"/>
              <a:gd name="connsiteY24" fmla="*/ 63401 h 176444"/>
              <a:gd name="connsiteX0" fmla="*/ 0 w 5362985"/>
              <a:gd name="connsiteY0" fmla="*/ 91450 h 176444"/>
              <a:gd name="connsiteX1" fmla="*/ 235613 w 5362985"/>
              <a:gd name="connsiteY1" fmla="*/ 63401 h 176444"/>
              <a:gd name="connsiteX2" fmla="*/ 471365 w 5362985"/>
              <a:gd name="connsiteY2" fmla="*/ 114454 h 176444"/>
              <a:gd name="connsiteX3" fmla="*/ 684398 w 5362985"/>
              <a:gd name="connsiteY3" fmla="*/ 17676 h 176444"/>
              <a:gd name="connsiteX4" fmla="*/ 908791 w 5362985"/>
              <a:gd name="connsiteY4" fmla="*/ 29742 h 176444"/>
              <a:gd name="connsiteX5" fmla="*/ 1133042 w 5362985"/>
              <a:gd name="connsiteY5" fmla="*/ 0 h 176444"/>
              <a:gd name="connsiteX6" fmla="*/ 1357576 w 5362985"/>
              <a:gd name="connsiteY6" fmla="*/ 56944 h 176444"/>
              <a:gd name="connsiteX7" fmla="*/ 1570749 w 5362985"/>
              <a:gd name="connsiteY7" fmla="*/ 108844 h 176444"/>
              <a:gd name="connsiteX8" fmla="*/ 1789391 w 5362985"/>
              <a:gd name="connsiteY8" fmla="*/ 90603 h 176444"/>
              <a:gd name="connsiteX9" fmla="*/ 2030895 w 5362985"/>
              <a:gd name="connsiteY9" fmla="*/ 28754 h 176444"/>
              <a:gd name="connsiteX10" fmla="*/ 2243927 w 5362985"/>
              <a:gd name="connsiteY10" fmla="*/ 113889 h 176444"/>
              <a:gd name="connsiteX11" fmla="*/ 2451349 w 5362985"/>
              <a:gd name="connsiteY11" fmla="*/ 72846 h 176444"/>
              <a:gd name="connsiteX12" fmla="*/ 2692853 w 5362985"/>
              <a:gd name="connsiteY12" fmla="*/ 108703 h 176444"/>
              <a:gd name="connsiteX13" fmla="*/ 2928466 w 5362985"/>
              <a:gd name="connsiteY13" fmla="*/ 22298 h 176444"/>
              <a:gd name="connsiteX14" fmla="*/ 3124668 w 5362985"/>
              <a:gd name="connsiteY14" fmla="*/ 80230 h 176444"/>
              <a:gd name="connsiteX15" fmla="*/ 3343310 w 5362985"/>
              <a:gd name="connsiteY15" fmla="*/ 67600 h 176444"/>
              <a:gd name="connsiteX16" fmla="*/ 3584673 w 5362985"/>
              <a:gd name="connsiteY16" fmla="*/ 176444 h 176444"/>
              <a:gd name="connsiteX17" fmla="*/ 3786485 w 5362985"/>
              <a:gd name="connsiteY17" fmla="*/ 50911 h 176444"/>
              <a:gd name="connsiteX18" fmla="*/ 4022239 w 5362985"/>
              <a:gd name="connsiteY18" fmla="*/ 130719 h 176444"/>
              <a:gd name="connsiteX19" fmla="*/ 4246631 w 5362985"/>
              <a:gd name="connsiteY19" fmla="*/ 147548 h 176444"/>
              <a:gd name="connsiteX20" fmla="*/ 4459804 w 5362985"/>
              <a:gd name="connsiteY20" fmla="*/ 90039 h 176444"/>
              <a:gd name="connsiteX21" fmla="*/ 4701309 w 5362985"/>
              <a:gd name="connsiteY21" fmla="*/ 154286 h 176444"/>
              <a:gd name="connsiteX22" fmla="*/ 4914199 w 5362985"/>
              <a:gd name="connsiteY22" fmla="*/ 85840 h 176444"/>
              <a:gd name="connsiteX23" fmla="*/ 5138592 w 5362985"/>
              <a:gd name="connsiteY23" fmla="*/ 119499 h 176444"/>
              <a:gd name="connsiteX24" fmla="*/ 5362985 w 5362985"/>
              <a:gd name="connsiteY24" fmla="*/ 63401 h 176444"/>
              <a:gd name="connsiteX0" fmla="*/ 0 w 5362985"/>
              <a:gd name="connsiteY0" fmla="*/ 91450 h 176444"/>
              <a:gd name="connsiteX1" fmla="*/ 235613 w 5362985"/>
              <a:gd name="connsiteY1" fmla="*/ 63401 h 176444"/>
              <a:gd name="connsiteX2" fmla="*/ 471365 w 5362985"/>
              <a:gd name="connsiteY2" fmla="*/ 114454 h 176444"/>
              <a:gd name="connsiteX3" fmla="*/ 684398 w 5362985"/>
              <a:gd name="connsiteY3" fmla="*/ 17676 h 176444"/>
              <a:gd name="connsiteX4" fmla="*/ 908791 w 5362985"/>
              <a:gd name="connsiteY4" fmla="*/ 29742 h 176444"/>
              <a:gd name="connsiteX5" fmla="*/ 1133042 w 5362985"/>
              <a:gd name="connsiteY5" fmla="*/ 0 h 176444"/>
              <a:gd name="connsiteX6" fmla="*/ 1357576 w 5362985"/>
              <a:gd name="connsiteY6" fmla="*/ 56944 h 176444"/>
              <a:gd name="connsiteX7" fmla="*/ 1570749 w 5362985"/>
              <a:gd name="connsiteY7" fmla="*/ 108844 h 176444"/>
              <a:gd name="connsiteX8" fmla="*/ 1789391 w 5362985"/>
              <a:gd name="connsiteY8" fmla="*/ 90603 h 176444"/>
              <a:gd name="connsiteX9" fmla="*/ 2030895 w 5362985"/>
              <a:gd name="connsiteY9" fmla="*/ 28754 h 176444"/>
              <a:gd name="connsiteX10" fmla="*/ 2243927 w 5362985"/>
              <a:gd name="connsiteY10" fmla="*/ 72593 h 176444"/>
              <a:gd name="connsiteX11" fmla="*/ 2451349 w 5362985"/>
              <a:gd name="connsiteY11" fmla="*/ 72846 h 176444"/>
              <a:gd name="connsiteX12" fmla="*/ 2692853 w 5362985"/>
              <a:gd name="connsiteY12" fmla="*/ 108703 h 176444"/>
              <a:gd name="connsiteX13" fmla="*/ 2928466 w 5362985"/>
              <a:gd name="connsiteY13" fmla="*/ 22298 h 176444"/>
              <a:gd name="connsiteX14" fmla="*/ 3124668 w 5362985"/>
              <a:gd name="connsiteY14" fmla="*/ 80230 h 176444"/>
              <a:gd name="connsiteX15" fmla="*/ 3343310 w 5362985"/>
              <a:gd name="connsiteY15" fmla="*/ 67600 h 176444"/>
              <a:gd name="connsiteX16" fmla="*/ 3584673 w 5362985"/>
              <a:gd name="connsiteY16" fmla="*/ 176444 h 176444"/>
              <a:gd name="connsiteX17" fmla="*/ 3786485 w 5362985"/>
              <a:gd name="connsiteY17" fmla="*/ 50911 h 176444"/>
              <a:gd name="connsiteX18" fmla="*/ 4022239 w 5362985"/>
              <a:gd name="connsiteY18" fmla="*/ 130719 h 176444"/>
              <a:gd name="connsiteX19" fmla="*/ 4246631 w 5362985"/>
              <a:gd name="connsiteY19" fmla="*/ 147548 h 176444"/>
              <a:gd name="connsiteX20" fmla="*/ 4459804 w 5362985"/>
              <a:gd name="connsiteY20" fmla="*/ 90039 h 176444"/>
              <a:gd name="connsiteX21" fmla="*/ 4701309 w 5362985"/>
              <a:gd name="connsiteY21" fmla="*/ 154286 h 176444"/>
              <a:gd name="connsiteX22" fmla="*/ 4914199 w 5362985"/>
              <a:gd name="connsiteY22" fmla="*/ 85840 h 176444"/>
              <a:gd name="connsiteX23" fmla="*/ 5138592 w 5362985"/>
              <a:gd name="connsiteY23" fmla="*/ 119499 h 176444"/>
              <a:gd name="connsiteX24" fmla="*/ 5362985 w 5362985"/>
              <a:gd name="connsiteY24" fmla="*/ 63401 h 176444"/>
              <a:gd name="connsiteX0" fmla="*/ 0 w 5362985"/>
              <a:gd name="connsiteY0" fmla="*/ 91450 h 176444"/>
              <a:gd name="connsiteX1" fmla="*/ 235613 w 5362985"/>
              <a:gd name="connsiteY1" fmla="*/ 63401 h 176444"/>
              <a:gd name="connsiteX2" fmla="*/ 471365 w 5362985"/>
              <a:gd name="connsiteY2" fmla="*/ 31863 h 176444"/>
              <a:gd name="connsiteX3" fmla="*/ 684398 w 5362985"/>
              <a:gd name="connsiteY3" fmla="*/ 17676 h 176444"/>
              <a:gd name="connsiteX4" fmla="*/ 908791 w 5362985"/>
              <a:gd name="connsiteY4" fmla="*/ 29742 h 176444"/>
              <a:gd name="connsiteX5" fmla="*/ 1133042 w 5362985"/>
              <a:gd name="connsiteY5" fmla="*/ 0 h 176444"/>
              <a:gd name="connsiteX6" fmla="*/ 1357576 w 5362985"/>
              <a:gd name="connsiteY6" fmla="*/ 56944 h 176444"/>
              <a:gd name="connsiteX7" fmla="*/ 1570749 w 5362985"/>
              <a:gd name="connsiteY7" fmla="*/ 108844 h 176444"/>
              <a:gd name="connsiteX8" fmla="*/ 1789391 w 5362985"/>
              <a:gd name="connsiteY8" fmla="*/ 90603 h 176444"/>
              <a:gd name="connsiteX9" fmla="*/ 2030895 w 5362985"/>
              <a:gd name="connsiteY9" fmla="*/ 28754 h 176444"/>
              <a:gd name="connsiteX10" fmla="*/ 2243927 w 5362985"/>
              <a:gd name="connsiteY10" fmla="*/ 72593 h 176444"/>
              <a:gd name="connsiteX11" fmla="*/ 2451349 w 5362985"/>
              <a:gd name="connsiteY11" fmla="*/ 72846 h 176444"/>
              <a:gd name="connsiteX12" fmla="*/ 2692853 w 5362985"/>
              <a:gd name="connsiteY12" fmla="*/ 108703 h 176444"/>
              <a:gd name="connsiteX13" fmla="*/ 2928466 w 5362985"/>
              <a:gd name="connsiteY13" fmla="*/ 22298 h 176444"/>
              <a:gd name="connsiteX14" fmla="*/ 3124668 w 5362985"/>
              <a:gd name="connsiteY14" fmla="*/ 80230 h 176444"/>
              <a:gd name="connsiteX15" fmla="*/ 3343310 w 5362985"/>
              <a:gd name="connsiteY15" fmla="*/ 67600 h 176444"/>
              <a:gd name="connsiteX16" fmla="*/ 3584673 w 5362985"/>
              <a:gd name="connsiteY16" fmla="*/ 176444 h 176444"/>
              <a:gd name="connsiteX17" fmla="*/ 3786485 w 5362985"/>
              <a:gd name="connsiteY17" fmla="*/ 50911 h 176444"/>
              <a:gd name="connsiteX18" fmla="*/ 4022239 w 5362985"/>
              <a:gd name="connsiteY18" fmla="*/ 130719 h 176444"/>
              <a:gd name="connsiteX19" fmla="*/ 4246631 w 5362985"/>
              <a:gd name="connsiteY19" fmla="*/ 147548 h 176444"/>
              <a:gd name="connsiteX20" fmla="*/ 4459804 w 5362985"/>
              <a:gd name="connsiteY20" fmla="*/ 90039 h 176444"/>
              <a:gd name="connsiteX21" fmla="*/ 4701309 w 5362985"/>
              <a:gd name="connsiteY21" fmla="*/ 154286 h 176444"/>
              <a:gd name="connsiteX22" fmla="*/ 4914199 w 5362985"/>
              <a:gd name="connsiteY22" fmla="*/ 85840 h 176444"/>
              <a:gd name="connsiteX23" fmla="*/ 5138592 w 5362985"/>
              <a:gd name="connsiteY23" fmla="*/ 119499 h 176444"/>
              <a:gd name="connsiteX24" fmla="*/ 5362985 w 5362985"/>
              <a:gd name="connsiteY24" fmla="*/ 63401 h 176444"/>
              <a:gd name="connsiteX0" fmla="*/ 0 w 5362985"/>
              <a:gd name="connsiteY0" fmla="*/ 91450 h 176444"/>
              <a:gd name="connsiteX1" fmla="*/ 235613 w 5362985"/>
              <a:gd name="connsiteY1" fmla="*/ 63401 h 176444"/>
              <a:gd name="connsiteX2" fmla="*/ 471365 w 5362985"/>
              <a:gd name="connsiteY2" fmla="*/ 31863 h 176444"/>
              <a:gd name="connsiteX3" fmla="*/ 684398 w 5362985"/>
              <a:gd name="connsiteY3" fmla="*/ 17676 h 176444"/>
              <a:gd name="connsiteX4" fmla="*/ 908791 w 5362985"/>
              <a:gd name="connsiteY4" fmla="*/ 29742 h 176444"/>
              <a:gd name="connsiteX5" fmla="*/ 1133042 w 5362985"/>
              <a:gd name="connsiteY5" fmla="*/ 0 h 176444"/>
              <a:gd name="connsiteX6" fmla="*/ 1357576 w 5362985"/>
              <a:gd name="connsiteY6" fmla="*/ 56944 h 176444"/>
              <a:gd name="connsiteX7" fmla="*/ 1570749 w 5362985"/>
              <a:gd name="connsiteY7" fmla="*/ 43951 h 176444"/>
              <a:gd name="connsiteX8" fmla="*/ 1789391 w 5362985"/>
              <a:gd name="connsiteY8" fmla="*/ 90603 h 176444"/>
              <a:gd name="connsiteX9" fmla="*/ 2030895 w 5362985"/>
              <a:gd name="connsiteY9" fmla="*/ 28754 h 176444"/>
              <a:gd name="connsiteX10" fmla="*/ 2243927 w 5362985"/>
              <a:gd name="connsiteY10" fmla="*/ 72593 h 176444"/>
              <a:gd name="connsiteX11" fmla="*/ 2451349 w 5362985"/>
              <a:gd name="connsiteY11" fmla="*/ 72846 h 176444"/>
              <a:gd name="connsiteX12" fmla="*/ 2692853 w 5362985"/>
              <a:gd name="connsiteY12" fmla="*/ 108703 h 176444"/>
              <a:gd name="connsiteX13" fmla="*/ 2928466 w 5362985"/>
              <a:gd name="connsiteY13" fmla="*/ 22298 h 176444"/>
              <a:gd name="connsiteX14" fmla="*/ 3124668 w 5362985"/>
              <a:gd name="connsiteY14" fmla="*/ 80230 h 176444"/>
              <a:gd name="connsiteX15" fmla="*/ 3343310 w 5362985"/>
              <a:gd name="connsiteY15" fmla="*/ 67600 h 176444"/>
              <a:gd name="connsiteX16" fmla="*/ 3584673 w 5362985"/>
              <a:gd name="connsiteY16" fmla="*/ 176444 h 176444"/>
              <a:gd name="connsiteX17" fmla="*/ 3786485 w 5362985"/>
              <a:gd name="connsiteY17" fmla="*/ 50911 h 176444"/>
              <a:gd name="connsiteX18" fmla="*/ 4022239 w 5362985"/>
              <a:gd name="connsiteY18" fmla="*/ 130719 h 176444"/>
              <a:gd name="connsiteX19" fmla="*/ 4246631 w 5362985"/>
              <a:gd name="connsiteY19" fmla="*/ 147548 h 176444"/>
              <a:gd name="connsiteX20" fmla="*/ 4459804 w 5362985"/>
              <a:gd name="connsiteY20" fmla="*/ 90039 h 176444"/>
              <a:gd name="connsiteX21" fmla="*/ 4701309 w 5362985"/>
              <a:gd name="connsiteY21" fmla="*/ 154286 h 176444"/>
              <a:gd name="connsiteX22" fmla="*/ 4914199 w 5362985"/>
              <a:gd name="connsiteY22" fmla="*/ 85840 h 176444"/>
              <a:gd name="connsiteX23" fmla="*/ 5138592 w 5362985"/>
              <a:gd name="connsiteY23" fmla="*/ 119499 h 176444"/>
              <a:gd name="connsiteX24" fmla="*/ 5362985 w 5362985"/>
              <a:gd name="connsiteY24" fmla="*/ 63401 h 176444"/>
              <a:gd name="connsiteX0" fmla="*/ 0 w 5362985"/>
              <a:gd name="connsiteY0" fmla="*/ 91450 h 176444"/>
              <a:gd name="connsiteX1" fmla="*/ 235613 w 5362985"/>
              <a:gd name="connsiteY1" fmla="*/ 63401 h 176444"/>
              <a:gd name="connsiteX2" fmla="*/ 471365 w 5362985"/>
              <a:gd name="connsiteY2" fmla="*/ 31863 h 176444"/>
              <a:gd name="connsiteX3" fmla="*/ 684398 w 5362985"/>
              <a:gd name="connsiteY3" fmla="*/ 17676 h 176444"/>
              <a:gd name="connsiteX4" fmla="*/ 908791 w 5362985"/>
              <a:gd name="connsiteY4" fmla="*/ 29742 h 176444"/>
              <a:gd name="connsiteX5" fmla="*/ 1133042 w 5362985"/>
              <a:gd name="connsiteY5" fmla="*/ 0 h 176444"/>
              <a:gd name="connsiteX6" fmla="*/ 1357576 w 5362985"/>
              <a:gd name="connsiteY6" fmla="*/ 56944 h 176444"/>
              <a:gd name="connsiteX7" fmla="*/ 1570749 w 5362985"/>
              <a:gd name="connsiteY7" fmla="*/ 43951 h 176444"/>
              <a:gd name="connsiteX8" fmla="*/ 1789391 w 5362985"/>
              <a:gd name="connsiteY8" fmla="*/ 90603 h 176444"/>
              <a:gd name="connsiteX9" fmla="*/ 2030895 w 5362985"/>
              <a:gd name="connsiteY9" fmla="*/ 28754 h 176444"/>
              <a:gd name="connsiteX10" fmla="*/ 2243927 w 5362985"/>
              <a:gd name="connsiteY10" fmla="*/ 72593 h 176444"/>
              <a:gd name="connsiteX11" fmla="*/ 2451349 w 5362985"/>
              <a:gd name="connsiteY11" fmla="*/ 72846 h 176444"/>
              <a:gd name="connsiteX12" fmla="*/ 2692853 w 5362985"/>
              <a:gd name="connsiteY12" fmla="*/ 55609 h 176444"/>
              <a:gd name="connsiteX13" fmla="*/ 2928466 w 5362985"/>
              <a:gd name="connsiteY13" fmla="*/ 22298 h 176444"/>
              <a:gd name="connsiteX14" fmla="*/ 3124668 w 5362985"/>
              <a:gd name="connsiteY14" fmla="*/ 80230 h 176444"/>
              <a:gd name="connsiteX15" fmla="*/ 3343310 w 5362985"/>
              <a:gd name="connsiteY15" fmla="*/ 67600 h 176444"/>
              <a:gd name="connsiteX16" fmla="*/ 3584673 w 5362985"/>
              <a:gd name="connsiteY16" fmla="*/ 176444 h 176444"/>
              <a:gd name="connsiteX17" fmla="*/ 3786485 w 5362985"/>
              <a:gd name="connsiteY17" fmla="*/ 50911 h 176444"/>
              <a:gd name="connsiteX18" fmla="*/ 4022239 w 5362985"/>
              <a:gd name="connsiteY18" fmla="*/ 130719 h 176444"/>
              <a:gd name="connsiteX19" fmla="*/ 4246631 w 5362985"/>
              <a:gd name="connsiteY19" fmla="*/ 147548 h 176444"/>
              <a:gd name="connsiteX20" fmla="*/ 4459804 w 5362985"/>
              <a:gd name="connsiteY20" fmla="*/ 90039 h 176444"/>
              <a:gd name="connsiteX21" fmla="*/ 4701309 w 5362985"/>
              <a:gd name="connsiteY21" fmla="*/ 154286 h 176444"/>
              <a:gd name="connsiteX22" fmla="*/ 4914199 w 5362985"/>
              <a:gd name="connsiteY22" fmla="*/ 85840 h 176444"/>
              <a:gd name="connsiteX23" fmla="*/ 5138592 w 5362985"/>
              <a:gd name="connsiteY23" fmla="*/ 119499 h 176444"/>
              <a:gd name="connsiteX24" fmla="*/ 5362985 w 5362985"/>
              <a:gd name="connsiteY24" fmla="*/ 63401 h 176444"/>
              <a:gd name="connsiteX0" fmla="*/ 0 w 5362985"/>
              <a:gd name="connsiteY0" fmla="*/ 91450 h 154286"/>
              <a:gd name="connsiteX1" fmla="*/ 235613 w 5362985"/>
              <a:gd name="connsiteY1" fmla="*/ 63401 h 154286"/>
              <a:gd name="connsiteX2" fmla="*/ 471365 w 5362985"/>
              <a:gd name="connsiteY2" fmla="*/ 31863 h 154286"/>
              <a:gd name="connsiteX3" fmla="*/ 684398 w 5362985"/>
              <a:gd name="connsiteY3" fmla="*/ 17676 h 154286"/>
              <a:gd name="connsiteX4" fmla="*/ 908791 w 5362985"/>
              <a:gd name="connsiteY4" fmla="*/ 29742 h 154286"/>
              <a:gd name="connsiteX5" fmla="*/ 1133042 w 5362985"/>
              <a:gd name="connsiteY5" fmla="*/ 0 h 154286"/>
              <a:gd name="connsiteX6" fmla="*/ 1357576 w 5362985"/>
              <a:gd name="connsiteY6" fmla="*/ 56944 h 154286"/>
              <a:gd name="connsiteX7" fmla="*/ 1570749 w 5362985"/>
              <a:gd name="connsiteY7" fmla="*/ 43951 h 154286"/>
              <a:gd name="connsiteX8" fmla="*/ 1789391 w 5362985"/>
              <a:gd name="connsiteY8" fmla="*/ 90603 h 154286"/>
              <a:gd name="connsiteX9" fmla="*/ 2030895 w 5362985"/>
              <a:gd name="connsiteY9" fmla="*/ 28754 h 154286"/>
              <a:gd name="connsiteX10" fmla="*/ 2243927 w 5362985"/>
              <a:gd name="connsiteY10" fmla="*/ 72593 h 154286"/>
              <a:gd name="connsiteX11" fmla="*/ 2451349 w 5362985"/>
              <a:gd name="connsiteY11" fmla="*/ 72846 h 154286"/>
              <a:gd name="connsiteX12" fmla="*/ 2692853 w 5362985"/>
              <a:gd name="connsiteY12" fmla="*/ 55609 h 154286"/>
              <a:gd name="connsiteX13" fmla="*/ 2928466 w 5362985"/>
              <a:gd name="connsiteY13" fmla="*/ 22298 h 154286"/>
              <a:gd name="connsiteX14" fmla="*/ 3124668 w 5362985"/>
              <a:gd name="connsiteY14" fmla="*/ 80230 h 154286"/>
              <a:gd name="connsiteX15" fmla="*/ 3343310 w 5362985"/>
              <a:gd name="connsiteY15" fmla="*/ 67600 h 154286"/>
              <a:gd name="connsiteX16" fmla="*/ 3584673 w 5362985"/>
              <a:gd name="connsiteY16" fmla="*/ 11263 h 154286"/>
              <a:gd name="connsiteX17" fmla="*/ 3786485 w 5362985"/>
              <a:gd name="connsiteY17" fmla="*/ 50911 h 154286"/>
              <a:gd name="connsiteX18" fmla="*/ 4022239 w 5362985"/>
              <a:gd name="connsiteY18" fmla="*/ 130719 h 154286"/>
              <a:gd name="connsiteX19" fmla="*/ 4246631 w 5362985"/>
              <a:gd name="connsiteY19" fmla="*/ 147548 h 154286"/>
              <a:gd name="connsiteX20" fmla="*/ 4459804 w 5362985"/>
              <a:gd name="connsiteY20" fmla="*/ 90039 h 154286"/>
              <a:gd name="connsiteX21" fmla="*/ 4701309 w 5362985"/>
              <a:gd name="connsiteY21" fmla="*/ 154286 h 154286"/>
              <a:gd name="connsiteX22" fmla="*/ 4914199 w 5362985"/>
              <a:gd name="connsiteY22" fmla="*/ 85840 h 154286"/>
              <a:gd name="connsiteX23" fmla="*/ 5138592 w 5362985"/>
              <a:gd name="connsiteY23" fmla="*/ 119499 h 154286"/>
              <a:gd name="connsiteX24" fmla="*/ 5362985 w 5362985"/>
              <a:gd name="connsiteY24" fmla="*/ 63401 h 154286"/>
              <a:gd name="connsiteX0" fmla="*/ 0 w 5362985"/>
              <a:gd name="connsiteY0" fmla="*/ 91450 h 154286"/>
              <a:gd name="connsiteX1" fmla="*/ 235613 w 5362985"/>
              <a:gd name="connsiteY1" fmla="*/ 63401 h 154286"/>
              <a:gd name="connsiteX2" fmla="*/ 471365 w 5362985"/>
              <a:gd name="connsiteY2" fmla="*/ 31863 h 154286"/>
              <a:gd name="connsiteX3" fmla="*/ 684398 w 5362985"/>
              <a:gd name="connsiteY3" fmla="*/ 17676 h 154286"/>
              <a:gd name="connsiteX4" fmla="*/ 908791 w 5362985"/>
              <a:gd name="connsiteY4" fmla="*/ 29742 h 154286"/>
              <a:gd name="connsiteX5" fmla="*/ 1133042 w 5362985"/>
              <a:gd name="connsiteY5" fmla="*/ 0 h 154286"/>
              <a:gd name="connsiteX6" fmla="*/ 1357576 w 5362985"/>
              <a:gd name="connsiteY6" fmla="*/ 56944 h 154286"/>
              <a:gd name="connsiteX7" fmla="*/ 1570749 w 5362985"/>
              <a:gd name="connsiteY7" fmla="*/ 43951 h 154286"/>
              <a:gd name="connsiteX8" fmla="*/ 1789391 w 5362985"/>
              <a:gd name="connsiteY8" fmla="*/ 90603 h 154286"/>
              <a:gd name="connsiteX9" fmla="*/ 2030895 w 5362985"/>
              <a:gd name="connsiteY9" fmla="*/ 28754 h 154286"/>
              <a:gd name="connsiteX10" fmla="*/ 2243927 w 5362985"/>
              <a:gd name="connsiteY10" fmla="*/ 72593 h 154286"/>
              <a:gd name="connsiteX11" fmla="*/ 2451349 w 5362985"/>
              <a:gd name="connsiteY11" fmla="*/ 72846 h 154286"/>
              <a:gd name="connsiteX12" fmla="*/ 2692853 w 5362985"/>
              <a:gd name="connsiteY12" fmla="*/ 55609 h 154286"/>
              <a:gd name="connsiteX13" fmla="*/ 2928466 w 5362985"/>
              <a:gd name="connsiteY13" fmla="*/ 22298 h 154286"/>
              <a:gd name="connsiteX14" fmla="*/ 3124668 w 5362985"/>
              <a:gd name="connsiteY14" fmla="*/ 80230 h 154286"/>
              <a:gd name="connsiteX15" fmla="*/ 3343310 w 5362985"/>
              <a:gd name="connsiteY15" fmla="*/ 67600 h 154286"/>
              <a:gd name="connsiteX16" fmla="*/ 3584673 w 5362985"/>
              <a:gd name="connsiteY16" fmla="*/ 11263 h 154286"/>
              <a:gd name="connsiteX17" fmla="*/ 3786485 w 5362985"/>
              <a:gd name="connsiteY17" fmla="*/ 50911 h 154286"/>
              <a:gd name="connsiteX18" fmla="*/ 4022239 w 5362985"/>
              <a:gd name="connsiteY18" fmla="*/ 77625 h 154286"/>
              <a:gd name="connsiteX19" fmla="*/ 4246631 w 5362985"/>
              <a:gd name="connsiteY19" fmla="*/ 147548 h 154286"/>
              <a:gd name="connsiteX20" fmla="*/ 4459804 w 5362985"/>
              <a:gd name="connsiteY20" fmla="*/ 90039 h 154286"/>
              <a:gd name="connsiteX21" fmla="*/ 4701309 w 5362985"/>
              <a:gd name="connsiteY21" fmla="*/ 154286 h 154286"/>
              <a:gd name="connsiteX22" fmla="*/ 4914199 w 5362985"/>
              <a:gd name="connsiteY22" fmla="*/ 85840 h 154286"/>
              <a:gd name="connsiteX23" fmla="*/ 5138592 w 5362985"/>
              <a:gd name="connsiteY23" fmla="*/ 119499 h 154286"/>
              <a:gd name="connsiteX24" fmla="*/ 5362985 w 5362985"/>
              <a:gd name="connsiteY24" fmla="*/ 63401 h 154286"/>
              <a:gd name="connsiteX0" fmla="*/ 0 w 5362985"/>
              <a:gd name="connsiteY0" fmla="*/ 91450 h 154286"/>
              <a:gd name="connsiteX1" fmla="*/ 235613 w 5362985"/>
              <a:gd name="connsiteY1" fmla="*/ 63401 h 154286"/>
              <a:gd name="connsiteX2" fmla="*/ 471365 w 5362985"/>
              <a:gd name="connsiteY2" fmla="*/ 31863 h 154286"/>
              <a:gd name="connsiteX3" fmla="*/ 684398 w 5362985"/>
              <a:gd name="connsiteY3" fmla="*/ 17676 h 154286"/>
              <a:gd name="connsiteX4" fmla="*/ 908791 w 5362985"/>
              <a:gd name="connsiteY4" fmla="*/ 29742 h 154286"/>
              <a:gd name="connsiteX5" fmla="*/ 1133042 w 5362985"/>
              <a:gd name="connsiteY5" fmla="*/ 0 h 154286"/>
              <a:gd name="connsiteX6" fmla="*/ 1357576 w 5362985"/>
              <a:gd name="connsiteY6" fmla="*/ 56944 h 154286"/>
              <a:gd name="connsiteX7" fmla="*/ 1570749 w 5362985"/>
              <a:gd name="connsiteY7" fmla="*/ 43951 h 154286"/>
              <a:gd name="connsiteX8" fmla="*/ 1789391 w 5362985"/>
              <a:gd name="connsiteY8" fmla="*/ 90603 h 154286"/>
              <a:gd name="connsiteX9" fmla="*/ 2030895 w 5362985"/>
              <a:gd name="connsiteY9" fmla="*/ 28754 h 154286"/>
              <a:gd name="connsiteX10" fmla="*/ 2243927 w 5362985"/>
              <a:gd name="connsiteY10" fmla="*/ 72593 h 154286"/>
              <a:gd name="connsiteX11" fmla="*/ 2451349 w 5362985"/>
              <a:gd name="connsiteY11" fmla="*/ 72846 h 154286"/>
              <a:gd name="connsiteX12" fmla="*/ 2692853 w 5362985"/>
              <a:gd name="connsiteY12" fmla="*/ 55609 h 154286"/>
              <a:gd name="connsiteX13" fmla="*/ 2928466 w 5362985"/>
              <a:gd name="connsiteY13" fmla="*/ 22298 h 154286"/>
              <a:gd name="connsiteX14" fmla="*/ 3124668 w 5362985"/>
              <a:gd name="connsiteY14" fmla="*/ 80230 h 154286"/>
              <a:gd name="connsiteX15" fmla="*/ 3343310 w 5362985"/>
              <a:gd name="connsiteY15" fmla="*/ 67600 h 154286"/>
              <a:gd name="connsiteX16" fmla="*/ 3584673 w 5362985"/>
              <a:gd name="connsiteY16" fmla="*/ 11263 h 154286"/>
              <a:gd name="connsiteX17" fmla="*/ 3786485 w 5362985"/>
              <a:gd name="connsiteY17" fmla="*/ 50911 h 154286"/>
              <a:gd name="connsiteX18" fmla="*/ 4022239 w 5362985"/>
              <a:gd name="connsiteY18" fmla="*/ 77625 h 154286"/>
              <a:gd name="connsiteX19" fmla="*/ 4240732 w 5362985"/>
              <a:gd name="connsiteY19" fmla="*/ 29561 h 154286"/>
              <a:gd name="connsiteX20" fmla="*/ 4459804 w 5362985"/>
              <a:gd name="connsiteY20" fmla="*/ 90039 h 154286"/>
              <a:gd name="connsiteX21" fmla="*/ 4701309 w 5362985"/>
              <a:gd name="connsiteY21" fmla="*/ 154286 h 154286"/>
              <a:gd name="connsiteX22" fmla="*/ 4914199 w 5362985"/>
              <a:gd name="connsiteY22" fmla="*/ 85840 h 154286"/>
              <a:gd name="connsiteX23" fmla="*/ 5138592 w 5362985"/>
              <a:gd name="connsiteY23" fmla="*/ 119499 h 154286"/>
              <a:gd name="connsiteX24" fmla="*/ 5362985 w 5362985"/>
              <a:gd name="connsiteY24" fmla="*/ 63401 h 154286"/>
              <a:gd name="connsiteX0" fmla="*/ 0 w 5362985"/>
              <a:gd name="connsiteY0" fmla="*/ 91450 h 119499"/>
              <a:gd name="connsiteX1" fmla="*/ 235613 w 5362985"/>
              <a:gd name="connsiteY1" fmla="*/ 63401 h 119499"/>
              <a:gd name="connsiteX2" fmla="*/ 471365 w 5362985"/>
              <a:gd name="connsiteY2" fmla="*/ 31863 h 119499"/>
              <a:gd name="connsiteX3" fmla="*/ 684398 w 5362985"/>
              <a:gd name="connsiteY3" fmla="*/ 17676 h 119499"/>
              <a:gd name="connsiteX4" fmla="*/ 908791 w 5362985"/>
              <a:gd name="connsiteY4" fmla="*/ 29742 h 119499"/>
              <a:gd name="connsiteX5" fmla="*/ 1133042 w 5362985"/>
              <a:gd name="connsiteY5" fmla="*/ 0 h 119499"/>
              <a:gd name="connsiteX6" fmla="*/ 1357576 w 5362985"/>
              <a:gd name="connsiteY6" fmla="*/ 56944 h 119499"/>
              <a:gd name="connsiteX7" fmla="*/ 1570749 w 5362985"/>
              <a:gd name="connsiteY7" fmla="*/ 43951 h 119499"/>
              <a:gd name="connsiteX8" fmla="*/ 1789391 w 5362985"/>
              <a:gd name="connsiteY8" fmla="*/ 90603 h 119499"/>
              <a:gd name="connsiteX9" fmla="*/ 2030895 w 5362985"/>
              <a:gd name="connsiteY9" fmla="*/ 28754 h 119499"/>
              <a:gd name="connsiteX10" fmla="*/ 2243927 w 5362985"/>
              <a:gd name="connsiteY10" fmla="*/ 72593 h 119499"/>
              <a:gd name="connsiteX11" fmla="*/ 2451349 w 5362985"/>
              <a:gd name="connsiteY11" fmla="*/ 72846 h 119499"/>
              <a:gd name="connsiteX12" fmla="*/ 2692853 w 5362985"/>
              <a:gd name="connsiteY12" fmla="*/ 55609 h 119499"/>
              <a:gd name="connsiteX13" fmla="*/ 2928466 w 5362985"/>
              <a:gd name="connsiteY13" fmla="*/ 22298 h 119499"/>
              <a:gd name="connsiteX14" fmla="*/ 3124668 w 5362985"/>
              <a:gd name="connsiteY14" fmla="*/ 80230 h 119499"/>
              <a:gd name="connsiteX15" fmla="*/ 3343310 w 5362985"/>
              <a:gd name="connsiteY15" fmla="*/ 67600 h 119499"/>
              <a:gd name="connsiteX16" fmla="*/ 3584673 w 5362985"/>
              <a:gd name="connsiteY16" fmla="*/ 11263 h 119499"/>
              <a:gd name="connsiteX17" fmla="*/ 3786485 w 5362985"/>
              <a:gd name="connsiteY17" fmla="*/ 50911 h 119499"/>
              <a:gd name="connsiteX18" fmla="*/ 4022239 w 5362985"/>
              <a:gd name="connsiteY18" fmla="*/ 77625 h 119499"/>
              <a:gd name="connsiteX19" fmla="*/ 4240732 w 5362985"/>
              <a:gd name="connsiteY19" fmla="*/ 29561 h 119499"/>
              <a:gd name="connsiteX20" fmla="*/ 4459804 w 5362985"/>
              <a:gd name="connsiteY20" fmla="*/ 90039 h 119499"/>
              <a:gd name="connsiteX21" fmla="*/ 4701309 w 5362985"/>
              <a:gd name="connsiteY21" fmla="*/ 42199 h 119499"/>
              <a:gd name="connsiteX22" fmla="*/ 4914199 w 5362985"/>
              <a:gd name="connsiteY22" fmla="*/ 85840 h 119499"/>
              <a:gd name="connsiteX23" fmla="*/ 5138592 w 5362985"/>
              <a:gd name="connsiteY23" fmla="*/ 119499 h 119499"/>
              <a:gd name="connsiteX24" fmla="*/ 5362985 w 5362985"/>
              <a:gd name="connsiteY24" fmla="*/ 63401 h 119499"/>
              <a:gd name="connsiteX0" fmla="*/ 0 w 5362985"/>
              <a:gd name="connsiteY0" fmla="*/ 95837 h 95837"/>
              <a:gd name="connsiteX1" fmla="*/ 235613 w 5362985"/>
              <a:gd name="connsiteY1" fmla="*/ 67788 h 95837"/>
              <a:gd name="connsiteX2" fmla="*/ 471365 w 5362985"/>
              <a:gd name="connsiteY2" fmla="*/ 36250 h 95837"/>
              <a:gd name="connsiteX3" fmla="*/ 684398 w 5362985"/>
              <a:gd name="connsiteY3" fmla="*/ 22063 h 95837"/>
              <a:gd name="connsiteX4" fmla="*/ 908791 w 5362985"/>
              <a:gd name="connsiteY4" fmla="*/ 34129 h 95837"/>
              <a:gd name="connsiteX5" fmla="*/ 1133042 w 5362985"/>
              <a:gd name="connsiteY5" fmla="*/ 4387 h 95837"/>
              <a:gd name="connsiteX6" fmla="*/ 1357576 w 5362985"/>
              <a:gd name="connsiteY6" fmla="*/ 61331 h 95837"/>
              <a:gd name="connsiteX7" fmla="*/ 1570749 w 5362985"/>
              <a:gd name="connsiteY7" fmla="*/ 48338 h 95837"/>
              <a:gd name="connsiteX8" fmla="*/ 1789391 w 5362985"/>
              <a:gd name="connsiteY8" fmla="*/ 94990 h 95837"/>
              <a:gd name="connsiteX9" fmla="*/ 2030895 w 5362985"/>
              <a:gd name="connsiteY9" fmla="*/ 33141 h 95837"/>
              <a:gd name="connsiteX10" fmla="*/ 2243927 w 5362985"/>
              <a:gd name="connsiteY10" fmla="*/ 76980 h 95837"/>
              <a:gd name="connsiteX11" fmla="*/ 2451349 w 5362985"/>
              <a:gd name="connsiteY11" fmla="*/ 77233 h 95837"/>
              <a:gd name="connsiteX12" fmla="*/ 2692853 w 5362985"/>
              <a:gd name="connsiteY12" fmla="*/ 59996 h 95837"/>
              <a:gd name="connsiteX13" fmla="*/ 2928466 w 5362985"/>
              <a:gd name="connsiteY13" fmla="*/ 26685 h 95837"/>
              <a:gd name="connsiteX14" fmla="*/ 3124668 w 5362985"/>
              <a:gd name="connsiteY14" fmla="*/ 84617 h 95837"/>
              <a:gd name="connsiteX15" fmla="*/ 3343310 w 5362985"/>
              <a:gd name="connsiteY15" fmla="*/ 71987 h 95837"/>
              <a:gd name="connsiteX16" fmla="*/ 3584673 w 5362985"/>
              <a:gd name="connsiteY16" fmla="*/ 15650 h 95837"/>
              <a:gd name="connsiteX17" fmla="*/ 3786485 w 5362985"/>
              <a:gd name="connsiteY17" fmla="*/ 55298 h 95837"/>
              <a:gd name="connsiteX18" fmla="*/ 4022239 w 5362985"/>
              <a:gd name="connsiteY18" fmla="*/ 82012 h 95837"/>
              <a:gd name="connsiteX19" fmla="*/ 4240732 w 5362985"/>
              <a:gd name="connsiteY19" fmla="*/ 33948 h 95837"/>
              <a:gd name="connsiteX20" fmla="*/ 4459804 w 5362985"/>
              <a:gd name="connsiteY20" fmla="*/ 94426 h 95837"/>
              <a:gd name="connsiteX21" fmla="*/ 4701309 w 5362985"/>
              <a:gd name="connsiteY21" fmla="*/ 46586 h 95837"/>
              <a:gd name="connsiteX22" fmla="*/ 4914199 w 5362985"/>
              <a:gd name="connsiteY22" fmla="*/ 90227 h 95837"/>
              <a:gd name="connsiteX23" fmla="*/ 5138592 w 5362985"/>
              <a:gd name="connsiteY23" fmla="*/ 0 h 95837"/>
              <a:gd name="connsiteX24" fmla="*/ 5362985 w 5362985"/>
              <a:gd name="connsiteY24" fmla="*/ 67788 h 9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62985" h="95837">
                <a:moveTo>
                  <a:pt x="0" y="95837"/>
                </a:moveTo>
                <a:lnTo>
                  <a:pt x="235613" y="67788"/>
                </a:lnTo>
                <a:lnTo>
                  <a:pt x="471365" y="36250"/>
                </a:lnTo>
                <a:lnTo>
                  <a:pt x="684398" y="22063"/>
                </a:lnTo>
                <a:lnTo>
                  <a:pt x="908791" y="34129"/>
                </a:lnTo>
                <a:lnTo>
                  <a:pt x="1133042" y="4387"/>
                </a:lnTo>
                <a:lnTo>
                  <a:pt x="1357576" y="61331"/>
                </a:lnTo>
                <a:lnTo>
                  <a:pt x="1570749" y="48338"/>
                </a:lnTo>
                <a:lnTo>
                  <a:pt x="1789391" y="94990"/>
                </a:lnTo>
                <a:lnTo>
                  <a:pt x="2030895" y="33141"/>
                </a:lnTo>
                <a:lnTo>
                  <a:pt x="2243927" y="76980"/>
                </a:lnTo>
                <a:cubicBezTo>
                  <a:pt x="2313068" y="84930"/>
                  <a:pt x="2376528" y="80064"/>
                  <a:pt x="2451349" y="77233"/>
                </a:cubicBezTo>
                <a:cubicBezTo>
                  <a:pt x="2526170" y="74402"/>
                  <a:pt x="2612352" y="69675"/>
                  <a:pt x="2692853" y="59996"/>
                </a:cubicBezTo>
                <a:lnTo>
                  <a:pt x="2928466" y="26685"/>
                </a:lnTo>
                <a:lnTo>
                  <a:pt x="3124668" y="84617"/>
                </a:lnTo>
                <a:lnTo>
                  <a:pt x="3343310" y="71987"/>
                </a:lnTo>
                <a:lnTo>
                  <a:pt x="3584673" y="15650"/>
                </a:lnTo>
                <a:lnTo>
                  <a:pt x="3786485" y="55298"/>
                </a:lnTo>
                <a:lnTo>
                  <a:pt x="4022239" y="82012"/>
                </a:lnTo>
                <a:lnTo>
                  <a:pt x="4240732" y="33948"/>
                </a:lnTo>
                <a:lnTo>
                  <a:pt x="4459804" y="94426"/>
                </a:lnTo>
                <a:lnTo>
                  <a:pt x="4701309" y="46586"/>
                </a:lnTo>
                <a:lnTo>
                  <a:pt x="4914199" y="90227"/>
                </a:lnTo>
                <a:lnTo>
                  <a:pt x="5138592" y="0"/>
                </a:lnTo>
                <a:lnTo>
                  <a:pt x="5362985" y="67788"/>
                </a:lnTo>
              </a:path>
            </a:pathLst>
          </a:custGeom>
          <a:noFill/>
          <a:ln w="19050" cap="flat" cmpd="sng" algn="ctr">
            <a:solidFill>
              <a:srgbClr val="E3665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79AC4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Freeform 17">
            <a:extLst>
              <a:ext uri="{FF2B5EF4-FFF2-40B4-BE49-F238E27FC236}">
                <a16:creationId xmlns:a16="http://schemas.microsoft.com/office/drawing/2014/main" id="{7BA28271-7A99-4650-B58E-997293C72E97}"/>
              </a:ext>
            </a:extLst>
          </p:cNvPr>
          <p:cNvSpPr/>
          <p:nvPr/>
        </p:nvSpPr>
        <p:spPr>
          <a:xfrm>
            <a:off x="703992" y="2427831"/>
            <a:ext cx="5346155" cy="84853"/>
          </a:xfrm>
          <a:custGeom>
            <a:avLst/>
            <a:gdLst>
              <a:gd name="connsiteX0" fmla="*/ 0 w 5346155"/>
              <a:gd name="connsiteY0" fmla="*/ 5610 h 145855"/>
              <a:gd name="connsiteX1" fmla="*/ 241222 w 5346155"/>
              <a:gd name="connsiteY1" fmla="*/ 28049 h 145855"/>
              <a:gd name="connsiteX2" fmla="*/ 460005 w 5346155"/>
              <a:gd name="connsiteY2" fmla="*/ 28049 h 145855"/>
              <a:gd name="connsiteX3" fmla="*/ 678788 w 5346155"/>
              <a:gd name="connsiteY3" fmla="*/ 33659 h 145855"/>
              <a:gd name="connsiteX4" fmla="*/ 908790 w 5346155"/>
              <a:gd name="connsiteY4" fmla="*/ 28049 h 145855"/>
              <a:gd name="connsiteX5" fmla="*/ 1127573 w 5346155"/>
              <a:gd name="connsiteY5" fmla="*/ 0 h 145855"/>
              <a:gd name="connsiteX6" fmla="*/ 1346356 w 5346155"/>
              <a:gd name="connsiteY6" fmla="*/ 44879 h 145855"/>
              <a:gd name="connsiteX7" fmla="*/ 1565139 w 5346155"/>
              <a:gd name="connsiteY7" fmla="*/ 67318 h 145855"/>
              <a:gd name="connsiteX8" fmla="*/ 1789531 w 5346155"/>
              <a:gd name="connsiteY8" fmla="*/ 78538 h 145855"/>
              <a:gd name="connsiteX9" fmla="*/ 2013924 w 5346155"/>
              <a:gd name="connsiteY9" fmla="*/ 78538 h 145855"/>
              <a:gd name="connsiteX10" fmla="*/ 2232707 w 5346155"/>
              <a:gd name="connsiteY10" fmla="*/ 39269 h 145855"/>
              <a:gd name="connsiteX11" fmla="*/ 2462709 w 5346155"/>
              <a:gd name="connsiteY11" fmla="*/ 28049 h 145855"/>
              <a:gd name="connsiteX12" fmla="*/ 2670273 w 5346155"/>
              <a:gd name="connsiteY12" fmla="*/ 67318 h 145855"/>
              <a:gd name="connsiteX13" fmla="*/ 2905885 w 5346155"/>
              <a:gd name="connsiteY13" fmla="*/ 33659 h 145855"/>
              <a:gd name="connsiteX14" fmla="*/ 3124668 w 5346155"/>
              <a:gd name="connsiteY14" fmla="*/ 33659 h 145855"/>
              <a:gd name="connsiteX15" fmla="*/ 3354670 w 5346155"/>
              <a:gd name="connsiteY15" fmla="*/ 72928 h 145855"/>
              <a:gd name="connsiteX16" fmla="*/ 3567843 w 5346155"/>
              <a:gd name="connsiteY16" fmla="*/ 50489 h 145855"/>
              <a:gd name="connsiteX17" fmla="*/ 3775406 w 5346155"/>
              <a:gd name="connsiteY17" fmla="*/ 78538 h 145855"/>
              <a:gd name="connsiteX18" fmla="*/ 4005409 w 5346155"/>
              <a:gd name="connsiteY18" fmla="*/ 84147 h 145855"/>
              <a:gd name="connsiteX19" fmla="*/ 4235411 w 5346155"/>
              <a:gd name="connsiteY19" fmla="*/ 95367 h 145855"/>
              <a:gd name="connsiteX20" fmla="*/ 4454194 w 5346155"/>
              <a:gd name="connsiteY20" fmla="*/ 145855 h 145855"/>
              <a:gd name="connsiteX21" fmla="*/ 4684196 w 5346155"/>
              <a:gd name="connsiteY21" fmla="*/ 72928 h 145855"/>
              <a:gd name="connsiteX22" fmla="*/ 4902979 w 5346155"/>
              <a:gd name="connsiteY22" fmla="*/ 100977 h 145855"/>
              <a:gd name="connsiteX23" fmla="*/ 5127372 w 5346155"/>
              <a:gd name="connsiteY23" fmla="*/ 61708 h 145855"/>
              <a:gd name="connsiteX24" fmla="*/ 5346155 w 5346155"/>
              <a:gd name="connsiteY24" fmla="*/ 22439 h 145855"/>
              <a:gd name="connsiteX0" fmla="*/ 0 w 5346155"/>
              <a:gd name="connsiteY0" fmla="*/ 5610 h 145855"/>
              <a:gd name="connsiteX1" fmla="*/ 241222 w 5346155"/>
              <a:gd name="connsiteY1" fmla="*/ 28049 h 145855"/>
              <a:gd name="connsiteX2" fmla="*/ 460005 w 5346155"/>
              <a:gd name="connsiteY2" fmla="*/ 28049 h 145855"/>
              <a:gd name="connsiteX3" fmla="*/ 690007 w 5346155"/>
              <a:gd name="connsiteY3" fmla="*/ 78538 h 145855"/>
              <a:gd name="connsiteX4" fmla="*/ 908790 w 5346155"/>
              <a:gd name="connsiteY4" fmla="*/ 28049 h 145855"/>
              <a:gd name="connsiteX5" fmla="*/ 1127573 w 5346155"/>
              <a:gd name="connsiteY5" fmla="*/ 0 h 145855"/>
              <a:gd name="connsiteX6" fmla="*/ 1346356 w 5346155"/>
              <a:gd name="connsiteY6" fmla="*/ 44879 h 145855"/>
              <a:gd name="connsiteX7" fmla="*/ 1565139 w 5346155"/>
              <a:gd name="connsiteY7" fmla="*/ 67318 h 145855"/>
              <a:gd name="connsiteX8" fmla="*/ 1789531 w 5346155"/>
              <a:gd name="connsiteY8" fmla="*/ 78538 h 145855"/>
              <a:gd name="connsiteX9" fmla="*/ 2013924 w 5346155"/>
              <a:gd name="connsiteY9" fmla="*/ 78538 h 145855"/>
              <a:gd name="connsiteX10" fmla="*/ 2232707 w 5346155"/>
              <a:gd name="connsiteY10" fmla="*/ 39269 h 145855"/>
              <a:gd name="connsiteX11" fmla="*/ 2462709 w 5346155"/>
              <a:gd name="connsiteY11" fmla="*/ 28049 h 145855"/>
              <a:gd name="connsiteX12" fmla="*/ 2670273 w 5346155"/>
              <a:gd name="connsiteY12" fmla="*/ 67318 h 145855"/>
              <a:gd name="connsiteX13" fmla="*/ 2905885 w 5346155"/>
              <a:gd name="connsiteY13" fmla="*/ 33659 h 145855"/>
              <a:gd name="connsiteX14" fmla="*/ 3124668 w 5346155"/>
              <a:gd name="connsiteY14" fmla="*/ 33659 h 145855"/>
              <a:gd name="connsiteX15" fmla="*/ 3354670 w 5346155"/>
              <a:gd name="connsiteY15" fmla="*/ 72928 h 145855"/>
              <a:gd name="connsiteX16" fmla="*/ 3567843 w 5346155"/>
              <a:gd name="connsiteY16" fmla="*/ 50489 h 145855"/>
              <a:gd name="connsiteX17" fmla="*/ 3775406 w 5346155"/>
              <a:gd name="connsiteY17" fmla="*/ 78538 h 145855"/>
              <a:gd name="connsiteX18" fmla="*/ 4005409 w 5346155"/>
              <a:gd name="connsiteY18" fmla="*/ 84147 h 145855"/>
              <a:gd name="connsiteX19" fmla="*/ 4235411 w 5346155"/>
              <a:gd name="connsiteY19" fmla="*/ 95367 h 145855"/>
              <a:gd name="connsiteX20" fmla="*/ 4454194 w 5346155"/>
              <a:gd name="connsiteY20" fmla="*/ 145855 h 145855"/>
              <a:gd name="connsiteX21" fmla="*/ 4684196 w 5346155"/>
              <a:gd name="connsiteY21" fmla="*/ 72928 h 145855"/>
              <a:gd name="connsiteX22" fmla="*/ 4902979 w 5346155"/>
              <a:gd name="connsiteY22" fmla="*/ 100977 h 145855"/>
              <a:gd name="connsiteX23" fmla="*/ 5127372 w 5346155"/>
              <a:gd name="connsiteY23" fmla="*/ 61708 h 145855"/>
              <a:gd name="connsiteX24" fmla="*/ 5346155 w 5346155"/>
              <a:gd name="connsiteY24" fmla="*/ 22439 h 145855"/>
              <a:gd name="connsiteX0" fmla="*/ 0 w 5346155"/>
              <a:gd name="connsiteY0" fmla="*/ 5610 h 145855"/>
              <a:gd name="connsiteX1" fmla="*/ 241222 w 5346155"/>
              <a:gd name="connsiteY1" fmla="*/ 28049 h 145855"/>
              <a:gd name="connsiteX2" fmla="*/ 460005 w 5346155"/>
              <a:gd name="connsiteY2" fmla="*/ 28049 h 145855"/>
              <a:gd name="connsiteX3" fmla="*/ 673177 w 5346155"/>
              <a:gd name="connsiteY3" fmla="*/ 61709 h 145855"/>
              <a:gd name="connsiteX4" fmla="*/ 908790 w 5346155"/>
              <a:gd name="connsiteY4" fmla="*/ 28049 h 145855"/>
              <a:gd name="connsiteX5" fmla="*/ 1127573 w 5346155"/>
              <a:gd name="connsiteY5" fmla="*/ 0 h 145855"/>
              <a:gd name="connsiteX6" fmla="*/ 1346356 w 5346155"/>
              <a:gd name="connsiteY6" fmla="*/ 44879 h 145855"/>
              <a:gd name="connsiteX7" fmla="*/ 1565139 w 5346155"/>
              <a:gd name="connsiteY7" fmla="*/ 67318 h 145855"/>
              <a:gd name="connsiteX8" fmla="*/ 1789531 w 5346155"/>
              <a:gd name="connsiteY8" fmla="*/ 78538 h 145855"/>
              <a:gd name="connsiteX9" fmla="*/ 2013924 w 5346155"/>
              <a:gd name="connsiteY9" fmla="*/ 78538 h 145855"/>
              <a:gd name="connsiteX10" fmla="*/ 2232707 w 5346155"/>
              <a:gd name="connsiteY10" fmla="*/ 39269 h 145855"/>
              <a:gd name="connsiteX11" fmla="*/ 2462709 w 5346155"/>
              <a:gd name="connsiteY11" fmla="*/ 28049 h 145855"/>
              <a:gd name="connsiteX12" fmla="*/ 2670273 w 5346155"/>
              <a:gd name="connsiteY12" fmla="*/ 67318 h 145855"/>
              <a:gd name="connsiteX13" fmla="*/ 2905885 w 5346155"/>
              <a:gd name="connsiteY13" fmla="*/ 33659 h 145855"/>
              <a:gd name="connsiteX14" fmla="*/ 3124668 w 5346155"/>
              <a:gd name="connsiteY14" fmla="*/ 33659 h 145855"/>
              <a:gd name="connsiteX15" fmla="*/ 3354670 w 5346155"/>
              <a:gd name="connsiteY15" fmla="*/ 72928 h 145855"/>
              <a:gd name="connsiteX16" fmla="*/ 3567843 w 5346155"/>
              <a:gd name="connsiteY16" fmla="*/ 50489 h 145855"/>
              <a:gd name="connsiteX17" fmla="*/ 3775406 w 5346155"/>
              <a:gd name="connsiteY17" fmla="*/ 78538 h 145855"/>
              <a:gd name="connsiteX18" fmla="*/ 4005409 w 5346155"/>
              <a:gd name="connsiteY18" fmla="*/ 84147 h 145855"/>
              <a:gd name="connsiteX19" fmla="*/ 4235411 w 5346155"/>
              <a:gd name="connsiteY19" fmla="*/ 95367 h 145855"/>
              <a:gd name="connsiteX20" fmla="*/ 4454194 w 5346155"/>
              <a:gd name="connsiteY20" fmla="*/ 145855 h 145855"/>
              <a:gd name="connsiteX21" fmla="*/ 4684196 w 5346155"/>
              <a:gd name="connsiteY21" fmla="*/ 72928 h 145855"/>
              <a:gd name="connsiteX22" fmla="*/ 4902979 w 5346155"/>
              <a:gd name="connsiteY22" fmla="*/ 100977 h 145855"/>
              <a:gd name="connsiteX23" fmla="*/ 5127372 w 5346155"/>
              <a:gd name="connsiteY23" fmla="*/ 61708 h 145855"/>
              <a:gd name="connsiteX24" fmla="*/ 5346155 w 5346155"/>
              <a:gd name="connsiteY24" fmla="*/ 22439 h 145855"/>
              <a:gd name="connsiteX0" fmla="*/ 0 w 5346155"/>
              <a:gd name="connsiteY0" fmla="*/ 5610 h 145855"/>
              <a:gd name="connsiteX1" fmla="*/ 241222 w 5346155"/>
              <a:gd name="connsiteY1" fmla="*/ 28049 h 145855"/>
              <a:gd name="connsiteX2" fmla="*/ 460005 w 5346155"/>
              <a:gd name="connsiteY2" fmla="*/ 28049 h 145855"/>
              <a:gd name="connsiteX3" fmla="*/ 673177 w 5346155"/>
              <a:gd name="connsiteY3" fmla="*/ 61709 h 145855"/>
              <a:gd name="connsiteX4" fmla="*/ 908790 w 5346155"/>
              <a:gd name="connsiteY4" fmla="*/ 28049 h 145855"/>
              <a:gd name="connsiteX5" fmla="*/ 1127573 w 5346155"/>
              <a:gd name="connsiteY5" fmla="*/ 0 h 145855"/>
              <a:gd name="connsiteX6" fmla="*/ 1346356 w 5346155"/>
              <a:gd name="connsiteY6" fmla="*/ 44879 h 145855"/>
              <a:gd name="connsiteX7" fmla="*/ 1565139 w 5346155"/>
              <a:gd name="connsiteY7" fmla="*/ 67318 h 145855"/>
              <a:gd name="connsiteX8" fmla="*/ 1789531 w 5346155"/>
              <a:gd name="connsiteY8" fmla="*/ 78538 h 145855"/>
              <a:gd name="connsiteX9" fmla="*/ 2013924 w 5346155"/>
              <a:gd name="connsiteY9" fmla="*/ 78538 h 145855"/>
              <a:gd name="connsiteX10" fmla="*/ 2232707 w 5346155"/>
              <a:gd name="connsiteY10" fmla="*/ 61708 h 145855"/>
              <a:gd name="connsiteX11" fmla="*/ 2462709 w 5346155"/>
              <a:gd name="connsiteY11" fmla="*/ 28049 h 145855"/>
              <a:gd name="connsiteX12" fmla="*/ 2670273 w 5346155"/>
              <a:gd name="connsiteY12" fmla="*/ 67318 h 145855"/>
              <a:gd name="connsiteX13" fmla="*/ 2905885 w 5346155"/>
              <a:gd name="connsiteY13" fmla="*/ 33659 h 145855"/>
              <a:gd name="connsiteX14" fmla="*/ 3124668 w 5346155"/>
              <a:gd name="connsiteY14" fmla="*/ 33659 h 145855"/>
              <a:gd name="connsiteX15" fmla="*/ 3354670 w 5346155"/>
              <a:gd name="connsiteY15" fmla="*/ 72928 h 145855"/>
              <a:gd name="connsiteX16" fmla="*/ 3567843 w 5346155"/>
              <a:gd name="connsiteY16" fmla="*/ 50489 h 145855"/>
              <a:gd name="connsiteX17" fmla="*/ 3775406 w 5346155"/>
              <a:gd name="connsiteY17" fmla="*/ 78538 h 145855"/>
              <a:gd name="connsiteX18" fmla="*/ 4005409 w 5346155"/>
              <a:gd name="connsiteY18" fmla="*/ 84147 h 145855"/>
              <a:gd name="connsiteX19" fmla="*/ 4235411 w 5346155"/>
              <a:gd name="connsiteY19" fmla="*/ 95367 h 145855"/>
              <a:gd name="connsiteX20" fmla="*/ 4454194 w 5346155"/>
              <a:gd name="connsiteY20" fmla="*/ 145855 h 145855"/>
              <a:gd name="connsiteX21" fmla="*/ 4684196 w 5346155"/>
              <a:gd name="connsiteY21" fmla="*/ 72928 h 145855"/>
              <a:gd name="connsiteX22" fmla="*/ 4902979 w 5346155"/>
              <a:gd name="connsiteY22" fmla="*/ 100977 h 145855"/>
              <a:gd name="connsiteX23" fmla="*/ 5127372 w 5346155"/>
              <a:gd name="connsiteY23" fmla="*/ 61708 h 145855"/>
              <a:gd name="connsiteX24" fmla="*/ 5346155 w 5346155"/>
              <a:gd name="connsiteY24" fmla="*/ 22439 h 145855"/>
              <a:gd name="connsiteX0" fmla="*/ 0 w 5346155"/>
              <a:gd name="connsiteY0" fmla="*/ 5610 h 145855"/>
              <a:gd name="connsiteX1" fmla="*/ 241222 w 5346155"/>
              <a:gd name="connsiteY1" fmla="*/ 28049 h 145855"/>
              <a:gd name="connsiteX2" fmla="*/ 460005 w 5346155"/>
              <a:gd name="connsiteY2" fmla="*/ 28049 h 145855"/>
              <a:gd name="connsiteX3" fmla="*/ 673177 w 5346155"/>
              <a:gd name="connsiteY3" fmla="*/ 61709 h 145855"/>
              <a:gd name="connsiteX4" fmla="*/ 908790 w 5346155"/>
              <a:gd name="connsiteY4" fmla="*/ 28049 h 145855"/>
              <a:gd name="connsiteX5" fmla="*/ 1127573 w 5346155"/>
              <a:gd name="connsiteY5" fmla="*/ 0 h 145855"/>
              <a:gd name="connsiteX6" fmla="*/ 1346356 w 5346155"/>
              <a:gd name="connsiteY6" fmla="*/ 44879 h 145855"/>
              <a:gd name="connsiteX7" fmla="*/ 1565139 w 5346155"/>
              <a:gd name="connsiteY7" fmla="*/ 67318 h 145855"/>
              <a:gd name="connsiteX8" fmla="*/ 1789531 w 5346155"/>
              <a:gd name="connsiteY8" fmla="*/ 78538 h 145855"/>
              <a:gd name="connsiteX9" fmla="*/ 2013924 w 5346155"/>
              <a:gd name="connsiteY9" fmla="*/ 78538 h 145855"/>
              <a:gd name="connsiteX10" fmla="*/ 2232707 w 5346155"/>
              <a:gd name="connsiteY10" fmla="*/ 61708 h 145855"/>
              <a:gd name="connsiteX11" fmla="*/ 2462709 w 5346155"/>
              <a:gd name="connsiteY11" fmla="*/ 28049 h 145855"/>
              <a:gd name="connsiteX12" fmla="*/ 2664663 w 5346155"/>
              <a:gd name="connsiteY12" fmla="*/ 100977 h 145855"/>
              <a:gd name="connsiteX13" fmla="*/ 2905885 w 5346155"/>
              <a:gd name="connsiteY13" fmla="*/ 33659 h 145855"/>
              <a:gd name="connsiteX14" fmla="*/ 3124668 w 5346155"/>
              <a:gd name="connsiteY14" fmla="*/ 33659 h 145855"/>
              <a:gd name="connsiteX15" fmla="*/ 3354670 w 5346155"/>
              <a:gd name="connsiteY15" fmla="*/ 72928 h 145855"/>
              <a:gd name="connsiteX16" fmla="*/ 3567843 w 5346155"/>
              <a:gd name="connsiteY16" fmla="*/ 50489 h 145855"/>
              <a:gd name="connsiteX17" fmla="*/ 3775406 w 5346155"/>
              <a:gd name="connsiteY17" fmla="*/ 78538 h 145855"/>
              <a:gd name="connsiteX18" fmla="*/ 4005409 w 5346155"/>
              <a:gd name="connsiteY18" fmla="*/ 84147 h 145855"/>
              <a:gd name="connsiteX19" fmla="*/ 4235411 w 5346155"/>
              <a:gd name="connsiteY19" fmla="*/ 95367 h 145855"/>
              <a:gd name="connsiteX20" fmla="*/ 4454194 w 5346155"/>
              <a:gd name="connsiteY20" fmla="*/ 145855 h 145855"/>
              <a:gd name="connsiteX21" fmla="*/ 4684196 w 5346155"/>
              <a:gd name="connsiteY21" fmla="*/ 72928 h 145855"/>
              <a:gd name="connsiteX22" fmla="*/ 4902979 w 5346155"/>
              <a:gd name="connsiteY22" fmla="*/ 100977 h 145855"/>
              <a:gd name="connsiteX23" fmla="*/ 5127372 w 5346155"/>
              <a:gd name="connsiteY23" fmla="*/ 61708 h 145855"/>
              <a:gd name="connsiteX24" fmla="*/ 5346155 w 5346155"/>
              <a:gd name="connsiteY24" fmla="*/ 22439 h 145855"/>
              <a:gd name="connsiteX0" fmla="*/ 0 w 5346155"/>
              <a:gd name="connsiteY0" fmla="*/ 5610 h 145855"/>
              <a:gd name="connsiteX1" fmla="*/ 241222 w 5346155"/>
              <a:gd name="connsiteY1" fmla="*/ 28049 h 145855"/>
              <a:gd name="connsiteX2" fmla="*/ 460005 w 5346155"/>
              <a:gd name="connsiteY2" fmla="*/ 28049 h 145855"/>
              <a:gd name="connsiteX3" fmla="*/ 673177 w 5346155"/>
              <a:gd name="connsiteY3" fmla="*/ 61709 h 145855"/>
              <a:gd name="connsiteX4" fmla="*/ 908790 w 5346155"/>
              <a:gd name="connsiteY4" fmla="*/ 28049 h 145855"/>
              <a:gd name="connsiteX5" fmla="*/ 1127573 w 5346155"/>
              <a:gd name="connsiteY5" fmla="*/ 0 h 145855"/>
              <a:gd name="connsiteX6" fmla="*/ 1346356 w 5346155"/>
              <a:gd name="connsiteY6" fmla="*/ 44879 h 145855"/>
              <a:gd name="connsiteX7" fmla="*/ 1565139 w 5346155"/>
              <a:gd name="connsiteY7" fmla="*/ 67318 h 145855"/>
              <a:gd name="connsiteX8" fmla="*/ 1789531 w 5346155"/>
              <a:gd name="connsiteY8" fmla="*/ 78538 h 145855"/>
              <a:gd name="connsiteX9" fmla="*/ 2013924 w 5346155"/>
              <a:gd name="connsiteY9" fmla="*/ 78538 h 145855"/>
              <a:gd name="connsiteX10" fmla="*/ 2232707 w 5346155"/>
              <a:gd name="connsiteY10" fmla="*/ 61708 h 145855"/>
              <a:gd name="connsiteX11" fmla="*/ 2462709 w 5346155"/>
              <a:gd name="connsiteY11" fmla="*/ 28049 h 145855"/>
              <a:gd name="connsiteX12" fmla="*/ 2664663 w 5346155"/>
              <a:gd name="connsiteY12" fmla="*/ 100977 h 145855"/>
              <a:gd name="connsiteX13" fmla="*/ 2905885 w 5346155"/>
              <a:gd name="connsiteY13" fmla="*/ 33659 h 145855"/>
              <a:gd name="connsiteX14" fmla="*/ 3113448 w 5346155"/>
              <a:gd name="connsiteY14" fmla="*/ 56098 h 145855"/>
              <a:gd name="connsiteX15" fmla="*/ 3354670 w 5346155"/>
              <a:gd name="connsiteY15" fmla="*/ 72928 h 145855"/>
              <a:gd name="connsiteX16" fmla="*/ 3567843 w 5346155"/>
              <a:gd name="connsiteY16" fmla="*/ 50489 h 145855"/>
              <a:gd name="connsiteX17" fmla="*/ 3775406 w 5346155"/>
              <a:gd name="connsiteY17" fmla="*/ 78538 h 145855"/>
              <a:gd name="connsiteX18" fmla="*/ 4005409 w 5346155"/>
              <a:gd name="connsiteY18" fmla="*/ 84147 h 145855"/>
              <a:gd name="connsiteX19" fmla="*/ 4235411 w 5346155"/>
              <a:gd name="connsiteY19" fmla="*/ 95367 h 145855"/>
              <a:gd name="connsiteX20" fmla="*/ 4454194 w 5346155"/>
              <a:gd name="connsiteY20" fmla="*/ 145855 h 145855"/>
              <a:gd name="connsiteX21" fmla="*/ 4684196 w 5346155"/>
              <a:gd name="connsiteY21" fmla="*/ 72928 h 145855"/>
              <a:gd name="connsiteX22" fmla="*/ 4902979 w 5346155"/>
              <a:gd name="connsiteY22" fmla="*/ 100977 h 145855"/>
              <a:gd name="connsiteX23" fmla="*/ 5127372 w 5346155"/>
              <a:gd name="connsiteY23" fmla="*/ 61708 h 145855"/>
              <a:gd name="connsiteX24" fmla="*/ 5346155 w 5346155"/>
              <a:gd name="connsiteY24" fmla="*/ 22439 h 145855"/>
              <a:gd name="connsiteX0" fmla="*/ 0 w 5346155"/>
              <a:gd name="connsiteY0" fmla="*/ 5610 h 145855"/>
              <a:gd name="connsiteX1" fmla="*/ 241222 w 5346155"/>
              <a:gd name="connsiteY1" fmla="*/ 28049 h 145855"/>
              <a:gd name="connsiteX2" fmla="*/ 460005 w 5346155"/>
              <a:gd name="connsiteY2" fmla="*/ 28049 h 145855"/>
              <a:gd name="connsiteX3" fmla="*/ 673177 w 5346155"/>
              <a:gd name="connsiteY3" fmla="*/ 61709 h 145855"/>
              <a:gd name="connsiteX4" fmla="*/ 908790 w 5346155"/>
              <a:gd name="connsiteY4" fmla="*/ 28049 h 145855"/>
              <a:gd name="connsiteX5" fmla="*/ 1127573 w 5346155"/>
              <a:gd name="connsiteY5" fmla="*/ 0 h 145855"/>
              <a:gd name="connsiteX6" fmla="*/ 1346356 w 5346155"/>
              <a:gd name="connsiteY6" fmla="*/ 44879 h 145855"/>
              <a:gd name="connsiteX7" fmla="*/ 1565139 w 5346155"/>
              <a:gd name="connsiteY7" fmla="*/ 67318 h 145855"/>
              <a:gd name="connsiteX8" fmla="*/ 1789531 w 5346155"/>
              <a:gd name="connsiteY8" fmla="*/ 78538 h 145855"/>
              <a:gd name="connsiteX9" fmla="*/ 2013924 w 5346155"/>
              <a:gd name="connsiteY9" fmla="*/ 78538 h 145855"/>
              <a:gd name="connsiteX10" fmla="*/ 2232707 w 5346155"/>
              <a:gd name="connsiteY10" fmla="*/ 61708 h 145855"/>
              <a:gd name="connsiteX11" fmla="*/ 2462709 w 5346155"/>
              <a:gd name="connsiteY11" fmla="*/ 28049 h 145855"/>
              <a:gd name="connsiteX12" fmla="*/ 2664663 w 5346155"/>
              <a:gd name="connsiteY12" fmla="*/ 100977 h 145855"/>
              <a:gd name="connsiteX13" fmla="*/ 2905885 w 5346155"/>
              <a:gd name="connsiteY13" fmla="*/ 33659 h 145855"/>
              <a:gd name="connsiteX14" fmla="*/ 3113448 w 5346155"/>
              <a:gd name="connsiteY14" fmla="*/ 56098 h 145855"/>
              <a:gd name="connsiteX15" fmla="*/ 3354670 w 5346155"/>
              <a:gd name="connsiteY15" fmla="*/ 72928 h 145855"/>
              <a:gd name="connsiteX16" fmla="*/ 3573453 w 5346155"/>
              <a:gd name="connsiteY16" fmla="*/ 61709 h 145855"/>
              <a:gd name="connsiteX17" fmla="*/ 3775406 w 5346155"/>
              <a:gd name="connsiteY17" fmla="*/ 78538 h 145855"/>
              <a:gd name="connsiteX18" fmla="*/ 4005409 w 5346155"/>
              <a:gd name="connsiteY18" fmla="*/ 84147 h 145855"/>
              <a:gd name="connsiteX19" fmla="*/ 4235411 w 5346155"/>
              <a:gd name="connsiteY19" fmla="*/ 95367 h 145855"/>
              <a:gd name="connsiteX20" fmla="*/ 4454194 w 5346155"/>
              <a:gd name="connsiteY20" fmla="*/ 145855 h 145855"/>
              <a:gd name="connsiteX21" fmla="*/ 4684196 w 5346155"/>
              <a:gd name="connsiteY21" fmla="*/ 72928 h 145855"/>
              <a:gd name="connsiteX22" fmla="*/ 4902979 w 5346155"/>
              <a:gd name="connsiteY22" fmla="*/ 100977 h 145855"/>
              <a:gd name="connsiteX23" fmla="*/ 5127372 w 5346155"/>
              <a:gd name="connsiteY23" fmla="*/ 61708 h 145855"/>
              <a:gd name="connsiteX24" fmla="*/ 5346155 w 5346155"/>
              <a:gd name="connsiteY24" fmla="*/ 22439 h 145855"/>
              <a:gd name="connsiteX0" fmla="*/ 0 w 5346155"/>
              <a:gd name="connsiteY0" fmla="*/ 5610 h 145855"/>
              <a:gd name="connsiteX1" fmla="*/ 241222 w 5346155"/>
              <a:gd name="connsiteY1" fmla="*/ 28049 h 145855"/>
              <a:gd name="connsiteX2" fmla="*/ 460005 w 5346155"/>
              <a:gd name="connsiteY2" fmla="*/ 28049 h 145855"/>
              <a:gd name="connsiteX3" fmla="*/ 673177 w 5346155"/>
              <a:gd name="connsiteY3" fmla="*/ 61709 h 145855"/>
              <a:gd name="connsiteX4" fmla="*/ 908790 w 5346155"/>
              <a:gd name="connsiteY4" fmla="*/ 28049 h 145855"/>
              <a:gd name="connsiteX5" fmla="*/ 1127573 w 5346155"/>
              <a:gd name="connsiteY5" fmla="*/ 0 h 145855"/>
              <a:gd name="connsiteX6" fmla="*/ 1346356 w 5346155"/>
              <a:gd name="connsiteY6" fmla="*/ 44879 h 145855"/>
              <a:gd name="connsiteX7" fmla="*/ 1565139 w 5346155"/>
              <a:gd name="connsiteY7" fmla="*/ 67318 h 145855"/>
              <a:gd name="connsiteX8" fmla="*/ 1789531 w 5346155"/>
              <a:gd name="connsiteY8" fmla="*/ 78538 h 145855"/>
              <a:gd name="connsiteX9" fmla="*/ 2013924 w 5346155"/>
              <a:gd name="connsiteY9" fmla="*/ 78538 h 145855"/>
              <a:gd name="connsiteX10" fmla="*/ 2232707 w 5346155"/>
              <a:gd name="connsiteY10" fmla="*/ 61708 h 145855"/>
              <a:gd name="connsiteX11" fmla="*/ 2462709 w 5346155"/>
              <a:gd name="connsiteY11" fmla="*/ 28049 h 145855"/>
              <a:gd name="connsiteX12" fmla="*/ 2664663 w 5346155"/>
              <a:gd name="connsiteY12" fmla="*/ 100977 h 145855"/>
              <a:gd name="connsiteX13" fmla="*/ 2905885 w 5346155"/>
              <a:gd name="connsiteY13" fmla="*/ 33659 h 145855"/>
              <a:gd name="connsiteX14" fmla="*/ 3113448 w 5346155"/>
              <a:gd name="connsiteY14" fmla="*/ 56098 h 145855"/>
              <a:gd name="connsiteX15" fmla="*/ 3354670 w 5346155"/>
              <a:gd name="connsiteY15" fmla="*/ 72928 h 145855"/>
              <a:gd name="connsiteX16" fmla="*/ 3573453 w 5346155"/>
              <a:gd name="connsiteY16" fmla="*/ 61709 h 145855"/>
              <a:gd name="connsiteX17" fmla="*/ 3775406 w 5346155"/>
              <a:gd name="connsiteY17" fmla="*/ 78538 h 145855"/>
              <a:gd name="connsiteX18" fmla="*/ 4005409 w 5346155"/>
              <a:gd name="connsiteY18" fmla="*/ 84147 h 145855"/>
              <a:gd name="connsiteX19" fmla="*/ 4235411 w 5346155"/>
              <a:gd name="connsiteY19" fmla="*/ 95367 h 145855"/>
              <a:gd name="connsiteX20" fmla="*/ 4454194 w 5346155"/>
              <a:gd name="connsiteY20" fmla="*/ 145855 h 145855"/>
              <a:gd name="connsiteX21" fmla="*/ 4689805 w 5346155"/>
              <a:gd name="connsiteY21" fmla="*/ 100978 h 145855"/>
              <a:gd name="connsiteX22" fmla="*/ 4902979 w 5346155"/>
              <a:gd name="connsiteY22" fmla="*/ 100977 h 145855"/>
              <a:gd name="connsiteX23" fmla="*/ 5127372 w 5346155"/>
              <a:gd name="connsiteY23" fmla="*/ 61708 h 145855"/>
              <a:gd name="connsiteX24" fmla="*/ 5346155 w 5346155"/>
              <a:gd name="connsiteY24" fmla="*/ 22439 h 145855"/>
              <a:gd name="connsiteX0" fmla="*/ 0 w 5346155"/>
              <a:gd name="connsiteY0" fmla="*/ 5610 h 145855"/>
              <a:gd name="connsiteX1" fmla="*/ 241222 w 5346155"/>
              <a:gd name="connsiteY1" fmla="*/ 28049 h 145855"/>
              <a:gd name="connsiteX2" fmla="*/ 460005 w 5346155"/>
              <a:gd name="connsiteY2" fmla="*/ 28049 h 145855"/>
              <a:gd name="connsiteX3" fmla="*/ 673177 w 5346155"/>
              <a:gd name="connsiteY3" fmla="*/ 61709 h 145855"/>
              <a:gd name="connsiteX4" fmla="*/ 908790 w 5346155"/>
              <a:gd name="connsiteY4" fmla="*/ 28049 h 145855"/>
              <a:gd name="connsiteX5" fmla="*/ 1127573 w 5346155"/>
              <a:gd name="connsiteY5" fmla="*/ 0 h 145855"/>
              <a:gd name="connsiteX6" fmla="*/ 1346356 w 5346155"/>
              <a:gd name="connsiteY6" fmla="*/ 44879 h 145855"/>
              <a:gd name="connsiteX7" fmla="*/ 1565139 w 5346155"/>
              <a:gd name="connsiteY7" fmla="*/ 67318 h 145855"/>
              <a:gd name="connsiteX8" fmla="*/ 1789531 w 5346155"/>
              <a:gd name="connsiteY8" fmla="*/ 78538 h 145855"/>
              <a:gd name="connsiteX9" fmla="*/ 2013924 w 5346155"/>
              <a:gd name="connsiteY9" fmla="*/ 78538 h 145855"/>
              <a:gd name="connsiteX10" fmla="*/ 2232707 w 5346155"/>
              <a:gd name="connsiteY10" fmla="*/ 61708 h 145855"/>
              <a:gd name="connsiteX11" fmla="*/ 2462709 w 5346155"/>
              <a:gd name="connsiteY11" fmla="*/ 28049 h 145855"/>
              <a:gd name="connsiteX12" fmla="*/ 2664663 w 5346155"/>
              <a:gd name="connsiteY12" fmla="*/ 100977 h 145855"/>
              <a:gd name="connsiteX13" fmla="*/ 2905885 w 5346155"/>
              <a:gd name="connsiteY13" fmla="*/ 33659 h 145855"/>
              <a:gd name="connsiteX14" fmla="*/ 3113448 w 5346155"/>
              <a:gd name="connsiteY14" fmla="*/ 56098 h 145855"/>
              <a:gd name="connsiteX15" fmla="*/ 3354670 w 5346155"/>
              <a:gd name="connsiteY15" fmla="*/ 72928 h 145855"/>
              <a:gd name="connsiteX16" fmla="*/ 3573453 w 5346155"/>
              <a:gd name="connsiteY16" fmla="*/ 61709 h 145855"/>
              <a:gd name="connsiteX17" fmla="*/ 3775406 w 5346155"/>
              <a:gd name="connsiteY17" fmla="*/ 78538 h 145855"/>
              <a:gd name="connsiteX18" fmla="*/ 4005409 w 5346155"/>
              <a:gd name="connsiteY18" fmla="*/ 84147 h 145855"/>
              <a:gd name="connsiteX19" fmla="*/ 4235411 w 5346155"/>
              <a:gd name="connsiteY19" fmla="*/ 95367 h 145855"/>
              <a:gd name="connsiteX20" fmla="*/ 4454194 w 5346155"/>
              <a:gd name="connsiteY20" fmla="*/ 145855 h 145855"/>
              <a:gd name="connsiteX21" fmla="*/ 4667366 w 5346155"/>
              <a:gd name="connsiteY21" fmla="*/ 117807 h 145855"/>
              <a:gd name="connsiteX22" fmla="*/ 4902979 w 5346155"/>
              <a:gd name="connsiteY22" fmla="*/ 100977 h 145855"/>
              <a:gd name="connsiteX23" fmla="*/ 5127372 w 5346155"/>
              <a:gd name="connsiteY23" fmla="*/ 61708 h 145855"/>
              <a:gd name="connsiteX24" fmla="*/ 5346155 w 5346155"/>
              <a:gd name="connsiteY24" fmla="*/ 22439 h 145855"/>
              <a:gd name="connsiteX0" fmla="*/ 0 w 5346155"/>
              <a:gd name="connsiteY0" fmla="*/ 23569 h 163814"/>
              <a:gd name="connsiteX1" fmla="*/ 241222 w 5346155"/>
              <a:gd name="connsiteY1" fmla="*/ 46008 h 163814"/>
              <a:gd name="connsiteX2" fmla="*/ 460005 w 5346155"/>
              <a:gd name="connsiteY2" fmla="*/ 46008 h 163814"/>
              <a:gd name="connsiteX3" fmla="*/ 673177 w 5346155"/>
              <a:gd name="connsiteY3" fmla="*/ 79668 h 163814"/>
              <a:gd name="connsiteX4" fmla="*/ 897288 w 5346155"/>
              <a:gd name="connsiteY4" fmla="*/ 0 h 163814"/>
              <a:gd name="connsiteX5" fmla="*/ 1127573 w 5346155"/>
              <a:gd name="connsiteY5" fmla="*/ 17959 h 163814"/>
              <a:gd name="connsiteX6" fmla="*/ 1346356 w 5346155"/>
              <a:gd name="connsiteY6" fmla="*/ 62838 h 163814"/>
              <a:gd name="connsiteX7" fmla="*/ 1565139 w 5346155"/>
              <a:gd name="connsiteY7" fmla="*/ 85277 h 163814"/>
              <a:gd name="connsiteX8" fmla="*/ 1789531 w 5346155"/>
              <a:gd name="connsiteY8" fmla="*/ 96497 h 163814"/>
              <a:gd name="connsiteX9" fmla="*/ 2013924 w 5346155"/>
              <a:gd name="connsiteY9" fmla="*/ 96497 h 163814"/>
              <a:gd name="connsiteX10" fmla="*/ 2232707 w 5346155"/>
              <a:gd name="connsiteY10" fmla="*/ 79667 h 163814"/>
              <a:gd name="connsiteX11" fmla="*/ 2462709 w 5346155"/>
              <a:gd name="connsiteY11" fmla="*/ 46008 h 163814"/>
              <a:gd name="connsiteX12" fmla="*/ 2664663 w 5346155"/>
              <a:gd name="connsiteY12" fmla="*/ 118936 h 163814"/>
              <a:gd name="connsiteX13" fmla="*/ 2905885 w 5346155"/>
              <a:gd name="connsiteY13" fmla="*/ 51618 h 163814"/>
              <a:gd name="connsiteX14" fmla="*/ 3113448 w 5346155"/>
              <a:gd name="connsiteY14" fmla="*/ 74057 h 163814"/>
              <a:gd name="connsiteX15" fmla="*/ 3354670 w 5346155"/>
              <a:gd name="connsiteY15" fmla="*/ 90887 h 163814"/>
              <a:gd name="connsiteX16" fmla="*/ 3573453 w 5346155"/>
              <a:gd name="connsiteY16" fmla="*/ 79668 h 163814"/>
              <a:gd name="connsiteX17" fmla="*/ 3775406 w 5346155"/>
              <a:gd name="connsiteY17" fmla="*/ 96497 h 163814"/>
              <a:gd name="connsiteX18" fmla="*/ 4005409 w 5346155"/>
              <a:gd name="connsiteY18" fmla="*/ 102106 h 163814"/>
              <a:gd name="connsiteX19" fmla="*/ 4235411 w 5346155"/>
              <a:gd name="connsiteY19" fmla="*/ 113326 h 163814"/>
              <a:gd name="connsiteX20" fmla="*/ 4454194 w 5346155"/>
              <a:gd name="connsiteY20" fmla="*/ 163814 h 163814"/>
              <a:gd name="connsiteX21" fmla="*/ 4667366 w 5346155"/>
              <a:gd name="connsiteY21" fmla="*/ 135766 h 163814"/>
              <a:gd name="connsiteX22" fmla="*/ 4902979 w 5346155"/>
              <a:gd name="connsiteY22" fmla="*/ 118936 h 163814"/>
              <a:gd name="connsiteX23" fmla="*/ 5127372 w 5346155"/>
              <a:gd name="connsiteY23" fmla="*/ 79667 h 163814"/>
              <a:gd name="connsiteX24" fmla="*/ 5346155 w 5346155"/>
              <a:gd name="connsiteY24" fmla="*/ 40398 h 163814"/>
              <a:gd name="connsiteX0" fmla="*/ 0 w 5346155"/>
              <a:gd name="connsiteY0" fmla="*/ 23569 h 163814"/>
              <a:gd name="connsiteX1" fmla="*/ 241222 w 5346155"/>
              <a:gd name="connsiteY1" fmla="*/ 46008 h 163814"/>
              <a:gd name="connsiteX2" fmla="*/ 460005 w 5346155"/>
              <a:gd name="connsiteY2" fmla="*/ 46008 h 163814"/>
              <a:gd name="connsiteX3" fmla="*/ 673177 w 5346155"/>
              <a:gd name="connsiteY3" fmla="*/ 79668 h 163814"/>
              <a:gd name="connsiteX4" fmla="*/ 897288 w 5346155"/>
              <a:gd name="connsiteY4" fmla="*/ 0 h 163814"/>
              <a:gd name="connsiteX5" fmla="*/ 1127573 w 5346155"/>
              <a:gd name="connsiteY5" fmla="*/ 46714 h 163814"/>
              <a:gd name="connsiteX6" fmla="*/ 1346356 w 5346155"/>
              <a:gd name="connsiteY6" fmla="*/ 62838 h 163814"/>
              <a:gd name="connsiteX7" fmla="*/ 1565139 w 5346155"/>
              <a:gd name="connsiteY7" fmla="*/ 85277 h 163814"/>
              <a:gd name="connsiteX8" fmla="*/ 1789531 w 5346155"/>
              <a:gd name="connsiteY8" fmla="*/ 96497 h 163814"/>
              <a:gd name="connsiteX9" fmla="*/ 2013924 w 5346155"/>
              <a:gd name="connsiteY9" fmla="*/ 96497 h 163814"/>
              <a:gd name="connsiteX10" fmla="*/ 2232707 w 5346155"/>
              <a:gd name="connsiteY10" fmla="*/ 79667 h 163814"/>
              <a:gd name="connsiteX11" fmla="*/ 2462709 w 5346155"/>
              <a:gd name="connsiteY11" fmla="*/ 46008 h 163814"/>
              <a:gd name="connsiteX12" fmla="*/ 2664663 w 5346155"/>
              <a:gd name="connsiteY12" fmla="*/ 118936 h 163814"/>
              <a:gd name="connsiteX13" fmla="*/ 2905885 w 5346155"/>
              <a:gd name="connsiteY13" fmla="*/ 51618 h 163814"/>
              <a:gd name="connsiteX14" fmla="*/ 3113448 w 5346155"/>
              <a:gd name="connsiteY14" fmla="*/ 74057 h 163814"/>
              <a:gd name="connsiteX15" fmla="*/ 3354670 w 5346155"/>
              <a:gd name="connsiteY15" fmla="*/ 90887 h 163814"/>
              <a:gd name="connsiteX16" fmla="*/ 3573453 w 5346155"/>
              <a:gd name="connsiteY16" fmla="*/ 79668 h 163814"/>
              <a:gd name="connsiteX17" fmla="*/ 3775406 w 5346155"/>
              <a:gd name="connsiteY17" fmla="*/ 96497 h 163814"/>
              <a:gd name="connsiteX18" fmla="*/ 4005409 w 5346155"/>
              <a:gd name="connsiteY18" fmla="*/ 102106 h 163814"/>
              <a:gd name="connsiteX19" fmla="*/ 4235411 w 5346155"/>
              <a:gd name="connsiteY19" fmla="*/ 113326 h 163814"/>
              <a:gd name="connsiteX20" fmla="*/ 4454194 w 5346155"/>
              <a:gd name="connsiteY20" fmla="*/ 163814 h 163814"/>
              <a:gd name="connsiteX21" fmla="*/ 4667366 w 5346155"/>
              <a:gd name="connsiteY21" fmla="*/ 135766 h 163814"/>
              <a:gd name="connsiteX22" fmla="*/ 4902979 w 5346155"/>
              <a:gd name="connsiteY22" fmla="*/ 118936 h 163814"/>
              <a:gd name="connsiteX23" fmla="*/ 5127372 w 5346155"/>
              <a:gd name="connsiteY23" fmla="*/ 79667 h 163814"/>
              <a:gd name="connsiteX24" fmla="*/ 5346155 w 5346155"/>
              <a:gd name="connsiteY24" fmla="*/ 40398 h 163814"/>
              <a:gd name="connsiteX0" fmla="*/ 0 w 5346155"/>
              <a:gd name="connsiteY0" fmla="*/ 23569 h 163814"/>
              <a:gd name="connsiteX1" fmla="*/ 241222 w 5346155"/>
              <a:gd name="connsiteY1" fmla="*/ 46008 h 163814"/>
              <a:gd name="connsiteX2" fmla="*/ 460005 w 5346155"/>
              <a:gd name="connsiteY2" fmla="*/ 46008 h 163814"/>
              <a:gd name="connsiteX3" fmla="*/ 673177 w 5346155"/>
              <a:gd name="connsiteY3" fmla="*/ 79668 h 163814"/>
              <a:gd name="connsiteX4" fmla="*/ 897288 w 5346155"/>
              <a:gd name="connsiteY4" fmla="*/ 0 h 163814"/>
              <a:gd name="connsiteX5" fmla="*/ 1127573 w 5346155"/>
              <a:gd name="connsiteY5" fmla="*/ 46714 h 163814"/>
              <a:gd name="connsiteX6" fmla="*/ 1346356 w 5346155"/>
              <a:gd name="connsiteY6" fmla="*/ 62838 h 163814"/>
              <a:gd name="connsiteX7" fmla="*/ 1565139 w 5346155"/>
              <a:gd name="connsiteY7" fmla="*/ 27767 h 163814"/>
              <a:gd name="connsiteX8" fmla="*/ 1789531 w 5346155"/>
              <a:gd name="connsiteY8" fmla="*/ 96497 h 163814"/>
              <a:gd name="connsiteX9" fmla="*/ 2013924 w 5346155"/>
              <a:gd name="connsiteY9" fmla="*/ 96497 h 163814"/>
              <a:gd name="connsiteX10" fmla="*/ 2232707 w 5346155"/>
              <a:gd name="connsiteY10" fmla="*/ 79667 h 163814"/>
              <a:gd name="connsiteX11" fmla="*/ 2462709 w 5346155"/>
              <a:gd name="connsiteY11" fmla="*/ 46008 h 163814"/>
              <a:gd name="connsiteX12" fmla="*/ 2664663 w 5346155"/>
              <a:gd name="connsiteY12" fmla="*/ 118936 h 163814"/>
              <a:gd name="connsiteX13" fmla="*/ 2905885 w 5346155"/>
              <a:gd name="connsiteY13" fmla="*/ 51618 h 163814"/>
              <a:gd name="connsiteX14" fmla="*/ 3113448 w 5346155"/>
              <a:gd name="connsiteY14" fmla="*/ 74057 h 163814"/>
              <a:gd name="connsiteX15" fmla="*/ 3354670 w 5346155"/>
              <a:gd name="connsiteY15" fmla="*/ 90887 h 163814"/>
              <a:gd name="connsiteX16" fmla="*/ 3573453 w 5346155"/>
              <a:gd name="connsiteY16" fmla="*/ 79668 h 163814"/>
              <a:gd name="connsiteX17" fmla="*/ 3775406 w 5346155"/>
              <a:gd name="connsiteY17" fmla="*/ 96497 h 163814"/>
              <a:gd name="connsiteX18" fmla="*/ 4005409 w 5346155"/>
              <a:gd name="connsiteY18" fmla="*/ 102106 h 163814"/>
              <a:gd name="connsiteX19" fmla="*/ 4235411 w 5346155"/>
              <a:gd name="connsiteY19" fmla="*/ 113326 h 163814"/>
              <a:gd name="connsiteX20" fmla="*/ 4454194 w 5346155"/>
              <a:gd name="connsiteY20" fmla="*/ 163814 h 163814"/>
              <a:gd name="connsiteX21" fmla="*/ 4667366 w 5346155"/>
              <a:gd name="connsiteY21" fmla="*/ 135766 h 163814"/>
              <a:gd name="connsiteX22" fmla="*/ 4902979 w 5346155"/>
              <a:gd name="connsiteY22" fmla="*/ 118936 h 163814"/>
              <a:gd name="connsiteX23" fmla="*/ 5127372 w 5346155"/>
              <a:gd name="connsiteY23" fmla="*/ 79667 h 163814"/>
              <a:gd name="connsiteX24" fmla="*/ 5346155 w 5346155"/>
              <a:gd name="connsiteY24" fmla="*/ 40398 h 163814"/>
              <a:gd name="connsiteX0" fmla="*/ 0 w 5346155"/>
              <a:gd name="connsiteY0" fmla="*/ 23569 h 163814"/>
              <a:gd name="connsiteX1" fmla="*/ 241222 w 5346155"/>
              <a:gd name="connsiteY1" fmla="*/ 46008 h 163814"/>
              <a:gd name="connsiteX2" fmla="*/ 460005 w 5346155"/>
              <a:gd name="connsiteY2" fmla="*/ 46008 h 163814"/>
              <a:gd name="connsiteX3" fmla="*/ 673177 w 5346155"/>
              <a:gd name="connsiteY3" fmla="*/ 79668 h 163814"/>
              <a:gd name="connsiteX4" fmla="*/ 897288 w 5346155"/>
              <a:gd name="connsiteY4" fmla="*/ 0 h 163814"/>
              <a:gd name="connsiteX5" fmla="*/ 1127573 w 5346155"/>
              <a:gd name="connsiteY5" fmla="*/ 46714 h 163814"/>
              <a:gd name="connsiteX6" fmla="*/ 1346356 w 5346155"/>
              <a:gd name="connsiteY6" fmla="*/ 62838 h 163814"/>
              <a:gd name="connsiteX7" fmla="*/ 1565139 w 5346155"/>
              <a:gd name="connsiteY7" fmla="*/ 27767 h 163814"/>
              <a:gd name="connsiteX8" fmla="*/ 1789531 w 5346155"/>
              <a:gd name="connsiteY8" fmla="*/ 119501 h 163814"/>
              <a:gd name="connsiteX9" fmla="*/ 2013924 w 5346155"/>
              <a:gd name="connsiteY9" fmla="*/ 96497 h 163814"/>
              <a:gd name="connsiteX10" fmla="*/ 2232707 w 5346155"/>
              <a:gd name="connsiteY10" fmla="*/ 79667 h 163814"/>
              <a:gd name="connsiteX11" fmla="*/ 2462709 w 5346155"/>
              <a:gd name="connsiteY11" fmla="*/ 46008 h 163814"/>
              <a:gd name="connsiteX12" fmla="*/ 2664663 w 5346155"/>
              <a:gd name="connsiteY12" fmla="*/ 118936 h 163814"/>
              <a:gd name="connsiteX13" fmla="*/ 2905885 w 5346155"/>
              <a:gd name="connsiteY13" fmla="*/ 51618 h 163814"/>
              <a:gd name="connsiteX14" fmla="*/ 3113448 w 5346155"/>
              <a:gd name="connsiteY14" fmla="*/ 74057 h 163814"/>
              <a:gd name="connsiteX15" fmla="*/ 3354670 w 5346155"/>
              <a:gd name="connsiteY15" fmla="*/ 90887 h 163814"/>
              <a:gd name="connsiteX16" fmla="*/ 3573453 w 5346155"/>
              <a:gd name="connsiteY16" fmla="*/ 79668 h 163814"/>
              <a:gd name="connsiteX17" fmla="*/ 3775406 w 5346155"/>
              <a:gd name="connsiteY17" fmla="*/ 96497 h 163814"/>
              <a:gd name="connsiteX18" fmla="*/ 4005409 w 5346155"/>
              <a:gd name="connsiteY18" fmla="*/ 102106 h 163814"/>
              <a:gd name="connsiteX19" fmla="*/ 4235411 w 5346155"/>
              <a:gd name="connsiteY19" fmla="*/ 113326 h 163814"/>
              <a:gd name="connsiteX20" fmla="*/ 4454194 w 5346155"/>
              <a:gd name="connsiteY20" fmla="*/ 163814 h 163814"/>
              <a:gd name="connsiteX21" fmla="*/ 4667366 w 5346155"/>
              <a:gd name="connsiteY21" fmla="*/ 135766 h 163814"/>
              <a:gd name="connsiteX22" fmla="*/ 4902979 w 5346155"/>
              <a:gd name="connsiteY22" fmla="*/ 118936 h 163814"/>
              <a:gd name="connsiteX23" fmla="*/ 5127372 w 5346155"/>
              <a:gd name="connsiteY23" fmla="*/ 79667 h 163814"/>
              <a:gd name="connsiteX24" fmla="*/ 5346155 w 5346155"/>
              <a:gd name="connsiteY24" fmla="*/ 40398 h 163814"/>
              <a:gd name="connsiteX0" fmla="*/ 0 w 5346155"/>
              <a:gd name="connsiteY0" fmla="*/ 23569 h 163814"/>
              <a:gd name="connsiteX1" fmla="*/ 241222 w 5346155"/>
              <a:gd name="connsiteY1" fmla="*/ 46008 h 163814"/>
              <a:gd name="connsiteX2" fmla="*/ 460005 w 5346155"/>
              <a:gd name="connsiteY2" fmla="*/ 46008 h 163814"/>
              <a:gd name="connsiteX3" fmla="*/ 673177 w 5346155"/>
              <a:gd name="connsiteY3" fmla="*/ 79668 h 163814"/>
              <a:gd name="connsiteX4" fmla="*/ 897288 w 5346155"/>
              <a:gd name="connsiteY4" fmla="*/ 0 h 163814"/>
              <a:gd name="connsiteX5" fmla="*/ 1127573 w 5346155"/>
              <a:gd name="connsiteY5" fmla="*/ 46714 h 163814"/>
              <a:gd name="connsiteX6" fmla="*/ 1346356 w 5346155"/>
              <a:gd name="connsiteY6" fmla="*/ 62838 h 163814"/>
              <a:gd name="connsiteX7" fmla="*/ 1565139 w 5346155"/>
              <a:gd name="connsiteY7" fmla="*/ 27767 h 163814"/>
              <a:gd name="connsiteX8" fmla="*/ 1789531 w 5346155"/>
              <a:gd name="connsiteY8" fmla="*/ 119501 h 163814"/>
              <a:gd name="connsiteX9" fmla="*/ 2025426 w 5346155"/>
              <a:gd name="connsiteY9" fmla="*/ 61992 h 163814"/>
              <a:gd name="connsiteX10" fmla="*/ 2232707 w 5346155"/>
              <a:gd name="connsiteY10" fmla="*/ 79667 h 163814"/>
              <a:gd name="connsiteX11" fmla="*/ 2462709 w 5346155"/>
              <a:gd name="connsiteY11" fmla="*/ 46008 h 163814"/>
              <a:gd name="connsiteX12" fmla="*/ 2664663 w 5346155"/>
              <a:gd name="connsiteY12" fmla="*/ 118936 h 163814"/>
              <a:gd name="connsiteX13" fmla="*/ 2905885 w 5346155"/>
              <a:gd name="connsiteY13" fmla="*/ 51618 h 163814"/>
              <a:gd name="connsiteX14" fmla="*/ 3113448 w 5346155"/>
              <a:gd name="connsiteY14" fmla="*/ 74057 h 163814"/>
              <a:gd name="connsiteX15" fmla="*/ 3354670 w 5346155"/>
              <a:gd name="connsiteY15" fmla="*/ 90887 h 163814"/>
              <a:gd name="connsiteX16" fmla="*/ 3573453 w 5346155"/>
              <a:gd name="connsiteY16" fmla="*/ 79668 h 163814"/>
              <a:gd name="connsiteX17" fmla="*/ 3775406 w 5346155"/>
              <a:gd name="connsiteY17" fmla="*/ 96497 h 163814"/>
              <a:gd name="connsiteX18" fmla="*/ 4005409 w 5346155"/>
              <a:gd name="connsiteY18" fmla="*/ 102106 h 163814"/>
              <a:gd name="connsiteX19" fmla="*/ 4235411 w 5346155"/>
              <a:gd name="connsiteY19" fmla="*/ 113326 h 163814"/>
              <a:gd name="connsiteX20" fmla="*/ 4454194 w 5346155"/>
              <a:gd name="connsiteY20" fmla="*/ 163814 h 163814"/>
              <a:gd name="connsiteX21" fmla="*/ 4667366 w 5346155"/>
              <a:gd name="connsiteY21" fmla="*/ 135766 h 163814"/>
              <a:gd name="connsiteX22" fmla="*/ 4902979 w 5346155"/>
              <a:gd name="connsiteY22" fmla="*/ 118936 h 163814"/>
              <a:gd name="connsiteX23" fmla="*/ 5127372 w 5346155"/>
              <a:gd name="connsiteY23" fmla="*/ 79667 h 163814"/>
              <a:gd name="connsiteX24" fmla="*/ 5346155 w 5346155"/>
              <a:gd name="connsiteY24" fmla="*/ 40398 h 163814"/>
              <a:gd name="connsiteX0" fmla="*/ 0 w 5346155"/>
              <a:gd name="connsiteY0" fmla="*/ 23569 h 163814"/>
              <a:gd name="connsiteX1" fmla="*/ 241222 w 5346155"/>
              <a:gd name="connsiteY1" fmla="*/ 46008 h 163814"/>
              <a:gd name="connsiteX2" fmla="*/ 460005 w 5346155"/>
              <a:gd name="connsiteY2" fmla="*/ 46008 h 163814"/>
              <a:gd name="connsiteX3" fmla="*/ 673177 w 5346155"/>
              <a:gd name="connsiteY3" fmla="*/ 79668 h 163814"/>
              <a:gd name="connsiteX4" fmla="*/ 897288 w 5346155"/>
              <a:gd name="connsiteY4" fmla="*/ 0 h 163814"/>
              <a:gd name="connsiteX5" fmla="*/ 1127573 w 5346155"/>
              <a:gd name="connsiteY5" fmla="*/ 46714 h 163814"/>
              <a:gd name="connsiteX6" fmla="*/ 1346356 w 5346155"/>
              <a:gd name="connsiteY6" fmla="*/ 62838 h 163814"/>
              <a:gd name="connsiteX7" fmla="*/ 1565139 w 5346155"/>
              <a:gd name="connsiteY7" fmla="*/ 27767 h 163814"/>
              <a:gd name="connsiteX8" fmla="*/ 1789531 w 5346155"/>
              <a:gd name="connsiteY8" fmla="*/ 119501 h 163814"/>
              <a:gd name="connsiteX9" fmla="*/ 2025426 w 5346155"/>
              <a:gd name="connsiteY9" fmla="*/ 61992 h 163814"/>
              <a:gd name="connsiteX10" fmla="*/ 2238458 w 5346155"/>
              <a:gd name="connsiteY10" fmla="*/ 108422 h 163814"/>
              <a:gd name="connsiteX11" fmla="*/ 2462709 w 5346155"/>
              <a:gd name="connsiteY11" fmla="*/ 46008 h 163814"/>
              <a:gd name="connsiteX12" fmla="*/ 2664663 w 5346155"/>
              <a:gd name="connsiteY12" fmla="*/ 118936 h 163814"/>
              <a:gd name="connsiteX13" fmla="*/ 2905885 w 5346155"/>
              <a:gd name="connsiteY13" fmla="*/ 51618 h 163814"/>
              <a:gd name="connsiteX14" fmla="*/ 3113448 w 5346155"/>
              <a:gd name="connsiteY14" fmla="*/ 74057 h 163814"/>
              <a:gd name="connsiteX15" fmla="*/ 3354670 w 5346155"/>
              <a:gd name="connsiteY15" fmla="*/ 90887 h 163814"/>
              <a:gd name="connsiteX16" fmla="*/ 3573453 w 5346155"/>
              <a:gd name="connsiteY16" fmla="*/ 79668 h 163814"/>
              <a:gd name="connsiteX17" fmla="*/ 3775406 w 5346155"/>
              <a:gd name="connsiteY17" fmla="*/ 96497 h 163814"/>
              <a:gd name="connsiteX18" fmla="*/ 4005409 w 5346155"/>
              <a:gd name="connsiteY18" fmla="*/ 102106 h 163814"/>
              <a:gd name="connsiteX19" fmla="*/ 4235411 w 5346155"/>
              <a:gd name="connsiteY19" fmla="*/ 113326 h 163814"/>
              <a:gd name="connsiteX20" fmla="*/ 4454194 w 5346155"/>
              <a:gd name="connsiteY20" fmla="*/ 163814 h 163814"/>
              <a:gd name="connsiteX21" fmla="*/ 4667366 w 5346155"/>
              <a:gd name="connsiteY21" fmla="*/ 135766 h 163814"/>
              <a:gd name="connsiteX22" fmla="*/ 4902979 w 5346155"/>
              <a:gd name="connsiteY22" fmla="*/ 118936 h 163814"/>
              <a:gd name="connsiteX23" fmla="*/ 5127372 w 5346155"/>
              <a:gd name="connsiteY23" fmla="*/ 79667 h 163814"/>
              <a:gd name="connsiteX24" fmla="*/ 5346155 w 5346155"/>
              <a:gd name="connsiteY24" fmla="*/ 40398 h 163814"/>
              <a:gd name="connsiteX0" fmla="*/ 0 w 5346155"/>
              <a:gd name="connsiteY0" fmla="*/ 23569 h 163814"/>
              <a:gd name="connsiteX1" fmla="*/ 241222 w 5346155"/>
              <a:gd name="connsiteY1" fmla="*/ 46008 h 163814"/>
              <a:gd name="connsiteX2" fmla="*/ 460005 w 5346155"/>
              <a:gd name="connsiteY2" fmla="*/ 46008 h 163814"/>
              <a:gd name="connsiteX3" fmla="*/ 673177 w 5346155"/>
              <a:gd name="connsiteY3" fmla="*/ 79668 h 163814"/>
              <a:gd name="connsiteX4" fmla="*/ 897288 w 5346155"/>
              <a:gd name="connsiteY4" fmla="*/ 0 h 163814"/>
              <a:gd name="connsiteX5" fmla="*/ 1127573 w 5346155"/>
              <a:gd name="connsiteY5" fmla="*/ 46714 h 163814"/>
              <a:gd name="connsiteX6" fmla="*/ 1346356 w 5346155"/>
              <a:gd name="connsiteY6" fmla="*/ 62838 h 163814"/>
              <a:gd name="connsiteX7" fmla="*/ 1565139 w 5346155"/>
              <a:gd name="connsiteY7" fmla="*/ 27767 h 163814"/>
              <a:gd name="connsiteX8" fmla="*/ 1789531 w 5346155"/>
              <a:gd name="connsiteY8" fmla="*/ 119501 h 163814"/>
              <a:gd name="connsiteX9" fmla="*/ 2025426 w 5346155"/>
              <a:gd name="connsiteY9" fmla="*/ 61992 h 163814"/>
              <a:gd name="connsiteX10" fmla="*/ 2238458 w 5346155"/>
              <a:gd name="connsiteY10" fmla="*/ 108422 h 163814"/>
              <a:gd name="connsiteX11" fmla="*/ 2462709 w 5346155"/>
              <a:gd name="connsiteY11" fmla="*/ 46008 h 163814"/>
              <a:gd name="connsiteX12" fmla="*/ 2664663 w 5346155"/>
              <a:gd name="connsiteY12" fmla="*/ 90182 h 163814"/>
              <a:gd name="connsiteX13" fmla="*/ 2905885 w 5346155"/>
              <a:gd name="connsiteY13" fmla="*/ 51618 h 163814"/>
              <a:gd name="connsiteX14" fmla="*/ 3113448 w 5346155"/>
              <a:gd name="connsiteY14" fmla="*/ 74057 h 163814"/>
              <a:gd name="connsiteX15" fmla="*/ 3354670 w 5346155"/>
              <a:gd name="connsiteY15" fmla="*/ 90887 h 163814"/>
              <a:gd name="connsiteX16" fmla="*/ 3573453 w 5346155"/>
              <a:gd name="connsiteY16" fmla="*/ 79668 h 163814"/>
              <a:gd name="connsiteX17" fmla="*/ 3775406 w 5346155"/>
              <a:gd name="connsiteY17" fmla="*/ 96497 h 163814"/>
              <a:gd name="connsiteX18" fmla="*/ 4005409 w 5346155"/>
              <a:gd name="connsiteY18" fmla="*/ 102106 h 163814"/>
              <a:gd name="connsiteX19" fmla="*/ 4235411 w 5346155"/>
              <a:gd name="connsiteY19" fmla="*/ 113326 h 163814"/>
              <a:gd name="connsiteX20" fmla="*/ 4454194 w 5346155"/>
              <a:gd name="connsiteY20" fmla="*/ 163814 h 163814"/>
              <a:gd name="connsiteX21" fmla="*/ 4667366 w 5346155"/>
              <a:gd name="connsiteY21" fmla="*/ 135766 h 163814"/>
              <a:gd name="connsiteX22" fmla="*/ 4902979 w 5346155"/>
              <a:gd name="connsiteY22" fmla="*/ 118936 h 163814"/>
              <a:gd name="connsiteX23" fmla="*/ 5127372 w 5346155"/>
              <a:gd name="connsiteY23" fmla="*/ 79667 h 163814"/>
              <a:gd name="connsiteX24" fmla="*/ 5346155 w 5346155"/>
              <a:gd name="connsiteY24" fmla="*/ 40398 h 163814"/>
              <a:gd name="connsiteX0" fmla="*/ 0 w 5346155"/>
              <a:gd name="connsiteY0" fmla="*/ 23569 h 163814"/>
              <a:gd name="connsiteX1" fmla="*/ 241222 w 5346155"/>
              <a:gd name="connsiteY1" fmla="*/ 46008 h 163814"/>
              <a:gd name="connsiteX2" fmla="*/ 460005 w 5346155"/>
              <a:gd name="connsiteY2" fmla="*/ 46008 h 163814"/>
              <a:gd name="connsiteX3" fmla="*/ 673177 w 5346155"/>
              <a:gd name="connsiteY3" fmla="*/ 79668 h 163814"/>
              <a:gd name="connsiteX4" fmla="*/ 897288 w 5346155"/>
              <a:gd name="connsiteY4" fmla="*/ 0 h 163814"/>
              <a:gd name="connsiteX5" fmla="*/ 1127573 w 5346155"/>
              <a:gd name="connsiteY5" fmla="*/ 46714 h 163814"/>
              <a:gd name="connsiteX6" fmla="*/ 1346356 w 5346155"/>
              <a:gd name="connsiteY6" fmla="*/ 62838 h 163814"/>
              <a:gd name="connsiteX7" fmla="*/ 1565139 w 5346155"/>
              <a:gd name="connsiteY7" fmla="*/ 27767 h 163814"/>
              <a:gd name="connsiteX8" fmla="*/ 1789531 w 5346155"/>
              <a:gd name="connsiteY8" fmla="*/ 119501 h 163814"/>
              <a:gd name="connsiteX9" fmla="*/ 2025426 w 5346155"/>
              <a:gd name="connsiteY9" fmla="*/ 61992 h 163814"/>
              <a:gd name="connsiteX10" fmla="*/ 2238458 w 5346155"/>
              <a:gd name="connsiteY10" fmla="*/ 108422 h 163814"/>
              <a:gd name="connsiteX11" fmla="*/ 2462709 w 5346155"/>
              <a:gd name="connsiteY11" fmla="*/ 46008 h 163814"/>
              <a:gd name="connsiteX12" fmla="*/ 2664663 w 5346155"/>
              <a:gd name="connsiteY12" fmla="*/ 90182 h 163814"/>
              <a:gd name="connsiteX13" fmla="*/ 2905885 w 5346155"/>
              <a:gd name="connsiteY13" fmla="*/ 51618 h 163814"/>
              <a:gd name="connsiteX14" fmla="*/ 3119199 w 5346155"/>
              <a:gd name="connsiteY14" fmla="*/ 33800 h 163814"/>
              <a:gd name="connsiteX15" fmla="*/ 3354670 w 5346155"/>
              <a:gd name="connsiteY15" fmla="*/ 90887 h 163814"/>
              <a:gd name="connsiteX16" fmla="*/ 3573453 w 5346155"/>
              <a:gd name="connsiteY16" fmla="*/ 79668 h 163814"/>
              <a:gd name="connsiteX17" fmla="*/ 3775406 w 5346155"/>
              <a:gd name="connsiteY17" fmla="*/ 96497 h 163814"/>
              <a:gd name="connsiteX18" fmla="*/ 4005409 w 5346155"/>
              <a:gd name="connsiteY18" fmla="*/ 102106 h 163814"/>
              <a:gd name="connsiteX19" fmla="*/ 4235411 w 5346155"/>
              <a:gd name="connsiteY19" fmla="*/ 113326 h 163814"/>
              <a:gd name="connsiteX20" fmla="*/ 4454194 w 5346155"/>
              <a:gd name="connsiteY20" fmla="*/ 163814 h 163814"/>
              <a:gd name="connsiteX21" fmla="*/ 4667366 w 5346155"/>
              <a:gd name="connsiteY21" fmla="*/ 135766 h 163814"/>
              <a:gd name="connsiteX22" fmla="*/ 4902979 w 5346155"/>
              <a:gd name="connsiteY22" fmla="*/ 118936 h 163814"/>
              <a:gd name="connsiteX23" fmla="*/ 5127372 w 5346155"/>
              <a:gd name="connsiteY23" fmla="*/ 79667 h 163814"/>
              <a:gd name="connsiteX24" fmla="*/ 5346155 w 5346155"/>
              <a:gd name="connsiteY24" fmla="*/ 40398 h 163814"/>
              <a:gd name="connsiteX0" fmla="*/ 0 w 5346155"/>
              <a:gd name="connsiteY0" fmla="*/ 23569 h 163814"/>
              <a:gd name="connsiteX1" fmla="*/ 241222 w 5346155"/>
              <a:gd name="connsiteY1" fmla="*/ 46008 h 163814"/>
              <a:gd name="connsiteX2" fmla="*/ 460005 w 5346155"/>
              <a:gd name="connsiteY2" fmla="*/ 46008 h 163814"/>
              <a:gd name="connsiteX3" fmla="*/ 673177 w 5346155"/>
              <a:gd name="connsiteY3" fmla="*/ 79668 h 163814"/>
              <a:gd name="connsiteX4" fmla="*/ 897288 w 5346155"/>
              <a:gd name="connsiteY4" fmla="*/ 0 h 163814"/>
              <a:gd name="connsiteX5" fmla="*/ 1127573 w 5346155"/>
              <a:gd name="connsiteY5" fmla="*/ 46714 h 163814"/>
              <a:gd name="connsiteX6" fmla="*/ 1346356 w 5346155"/>
              <a:gd name="connsiteY6" fmla="*/ 62838 h 163814"/>
              <a:gd name="connsiteX7" fmla="*/ 1565139 w 5346155"/>
              <a:gd name="connsiteY7" fmla="*/ 27767 h 163814"/>
              <a:gd name="connsiteX8" fmla="*/ 1789531 w 5346155"/>
              <a:gd name="connsiteY8" fmla="*/ 119501 h 163814"/>
              <a:gd name="connsiteX9" fmla="*/ 2025426 w 5346155"/>
              <a:gd name="connsiteY9" fmla="*/ 61992 h 163814"/>
              <a:gd name="connsiteX10" fmla="*/ 2238458 w 5346155"/>
              <a:gd name="connsiteY10" fmla="*/ 108422 h 163814"/>
              <a:gd name="connsiteX11" fmla="*/ 2462709 w 5346155"/>
              <a:gd name="connsiteY11" fmla="*/ 46008 h 163814"/>
              <a:gd name="connsiteX12" fmla="*/ 2664663 w 5346155"/>
              <a:gd name="connsiteY12" fmla="*/ 90182 h 163814"/>
              <a:gd name="connsiteX13" fmla="*/ 2905885 w 5346155"/>
              <a:gd name="connsiteY13" fmla="*/ 51618 h 163814"/>
              <a:gd name="connsiteX14" fmla="*/ 3119199 w 5346155"/>
              <a:gd name="connsiteY14" fmla="*/ 33800 h 163814"/>
              <a:gd name="connsiteX15" fmla="*/ 3354670 w 5346155"/>
              <a:gd name="connsiteY15" fmla="*/ 90887 h 163814"/>
              <a:gd name="connsiteX16" fmla="*/ 3573453 w 5346155"/>
              <a:gd name="connsiteY16" fmla="*/ 125675 h 163814"/>
              <a:gd name="connsiteX17" fmla="*/ 3775406 w 5346155"/>
              <a:gd name="connsiteY17" fmla="*/ 96497 h 163814"/>
              <a:gd name="connsiteX18" fmla="*/ 4005409 w 5346155"/>
              <a:gd name="connsiteY18" fmla="*/ 102106 h 163814"/>
              <a:gd name="connsiteX19" fmla="*/ 4235411 w 5346155"/>
              <a:gd name="connsiteY19" fmla="*/ 113326 h 163814"/>
              <a:gd name="connsiteX20" fmla="*/ 4454194 w 5346155"/>
              <a:gd name="connsiteY20" fmla="*/ 163814 h 163814"/>
              <a:gd name="connsiteX21" fmla="*/ 4667366 w 5346155"/>
              <a:gd name="connsiteY21" fmla="*/ 135766 h 163814"/>
              <a:gd name="connsiteX22" fmla="*/ 4902979 w 5346155"/>
              <a:gd name="connsiteY22" fmla="*/ 118936 h 163814"/>
              <a:gd name="connsiteX23" fmla="*/ 5127372 w 5346155"/>
              <a:gd name="connsiteY23" fmla="*/ 79667 h 163814"/>
              <a:gd name="connsiteX24" fmla="*/ 5346155 w 5346155"/>
              <a:gd name="connsiteY24" fmla="*/ 40398 h 163814"/>
              <a:gd name="connsiteX0" fmla="*/ 0 w 5346155"/>
              <a:gd name="connsiteY0" fmla="*/ 23569 h 163814"/>
              <a:gd name="connsiteX1" fmla="*/ 241222 w 5346155"/>
              <a:gd name="connsiteY1" fmla="*/ 46008 h 163814"/>
              <a:gd name="connsiteX2" fmla="*/ 460005 w 5346155"/>
              <a:gd name="connsiteY2" fmla="*/ 46008 h 163814"/>
              <a:gd name="connsiteX3" fmla="*/ 673177 w 5346155"/>
              <a:gd name="connsiteY3" fmla="*/ 79668 h 163814"/>
              <a:gd name="connsiteX4" fmla="*/ 897288 w 5346155"/>
              <a:gd name="connsiteY4" fmla="*/ 0 h 163814"/>
              <a:gd name="connsiteX5" fmla="*/ 1127573 w 5346155"/>
              <a:gd name="connsiteY5" fmla="*/ 46714 h 163814"/>
              <a:gd name="connsiteX6" fmla="*/ 1346356 w 5346155"/>
              <a:gd name="connsiteY6" fmla="*/ 62838 h 163814"/>
              <a:gd name="connsiteX7" fmla="*/ 1565139 w 5346155"/>
              <a:gd name="connsiteY7" fmla="*/ 27767 h 163814"/>
              <a:gd name="connsiteX8" fmla="*/ 1789531 w 5346155"/>
              <a:gd name="connsiteY8" fmla="*/ 119501 h 163814"/>
              <a:gd name="connsiteX9" fmla="*/ 2025426 w 5346155"/>
              <a:gd name="connsiteY9" fmla="*/ 61992 h 163814"/>
              <a:gd name="connsiteX10" fmla="*/ 2238458 w 5346155"/>
              <a:gd name="connsiteY10" fmla="*/ 108422 h 163814"/>
              <a:gd name="connsiteX11" fmla="*/ 2462709 w 5346155"/>
              <a:gd name="connsiteY11" fmla="*/ 46008 h 163814"/>
              <a:gd name="connsiteX12" fmla="*/ 2664663 w 5346155"/>
              <a:gd name="connsiteY12" fmla="*/ 90182 h 163814"/>
              <a:gd name="connsiteX13" fmla="*/ 2905885 w 5346155"/>
              <a:gd name="connsiteY13" fmla="*/ 51618 h 163814"/>
              <a:gd name="connsiteX14" fmla="*/ 3119199 w 5346155"/>
              <a:gd name="connsiteY14" fmla="*/ 33800 h 163814"/>
              <a:gd name="connsiteX15" fmla="*/ 3354670 w 5346155"/>
              <a:gd name="connsiteY15" fmla="*/ 90887 h 163814"/>
              <a:gd name="connsiteX16" fmla="*/ 3573453 w 5346155"/>
              <a:gd name="connsiteY16" fmla="*/ 125675 h 163814"/>
              <a:gd name="connsiteX17" fmla="*/ 3775406 w 5346155"/>
              <a:gd name="connsiteY17" fmla="*/ 96497 h 163814"/>
              <a:gd name="connsiteX18" fmla="*/ 3999659 w 5346155"/>
              <a:gd name="connsiteY18" fmla="*/ 56098 h 163814"/>
              <a:gd name="connsiteX19" fmla="*/ 4235411 w 5346155"/>
              <a:gd name="connsiteY19" fmla="*/ 113326 h 163814"/>
              <a:gd name="connsiteX20" fmla="*/ 4454194 w 5346155"/>
              <a:gd name="connsiteY20" fmla="*/ 163814 h 163814"/>
              <a:gd name="connsiteX21" fmla="*/ 4667366 w 5346155"/>
              <a:gd name="connsiteY21" fmla="*/ 135766 h 163814"/>
              <a:gd name="connsiteX22" fmla="*/ 4902979 w 5346155"/>
              <a:gd name="connsiteY22" fmla="*/ 118936 h 163814"/>
              <a:gd name="connsiteX23" fmla="*/ 5127372 w 5346155"/>
              <a:gd name="connsiteY23" fmla="*/ 79667 h 163814"/>
              <a:gd name="connsiteX24" fmla="*/ 5346155 w 5346155"/>
              <a:gd name="connsiteY24" fmla="*/ 40398 h 163814"/>
              <a:gd name="connsiteX0" fmla="*/ 0 w 5346155"/>
              <a:gd name="connsiteY0" fmla="*/ 23569 h 163814"/>
              <a:gd name="connsiteX1" fmla="*/ 241222 w 5346155"/>
              <a:gd name="connsiteY1" fmla="*/ 46008 h 163814"/>
              <a:gd name="connsiteX2" fmla="*/ 460005 w 5346155"/>
              <a:gd name="connsiteY2" fmla="*/ 46008 h 163814"/>
              <a:gd name="connsiteX3" fmla="*/ 673177 w 5346155"/>
              <a:gd name="connsiteY3" fmla="*/ 79668 h 163814"/>
              <a:gd name="connsiteX4" fmla="*/ 897288 w 5346155"/>
              <a:gd name="connsiteY4" fmla="*/ 0 h 163814"/>
              <a:gd name="connsiteX5" fmla="*/ 1127573 w 5346155"/>
              <a:gd name="connsiteY5" fmla="*/ 46714 h 163814"/>
              <a:gd name="connsiteX6" fmla="*/ 1346356 w 5346155"/>
              <a:gd name="connsiteY6" fmla="*/ 62838 h 163814"/>
              <a:gd name="connsiteX7" fmla="*/ 1565139 w 5346155"/>
              <a:gd name="connsiteY7" fmla="*/ 27767 h 163814"/>
              <a:gd name="connsiteX8" fmla="*/ 1789531 w 5346155"/>
              <a:gd name="connsiteY8" fmla="*/ 119501 h 163814"/>
              <a:gd name="connsiteX9" fmla="*/ 2025426 w 5346155"/>
              <a:gd name="connsiteY9" fmla="*/ 61992 h 163814"/>
              <a:gd name="connsiteX10" fmla="*/ 2238458 w 5346155"/>
              <a:gd name="connsiteY10" fmla="*/ 108422 h 163814"/>
              <a:gd name="connsiteX11" fmla="*/ 2462709 w 5346155"/>
              <a:gd name="connsiteY11" fmla="*/ 46008 h 163814"/>
              <a:gd name="connsiteX12" fmla="*/ 2664663 w 5346155"/>
              <a:gd name="connsiteY12" fmla="*/ 90182 h 163814"/>
              <a:gd name="connsiteX13" fmla="*/ 2905885 w 5346155"/>
              <a:gd name="connsiteY13" fmla="*/ 51618 h 163814"/>
              <a:gd name="connsiteX14" fmla="*/ 3119199 w 5346155"/>
              <a:gd name="connsiteY14" fmla="*/ 33800 h 163814"/>
              <a:gd name="connsiteX15" fmla="*/ 3354670 w 5346155"/>
              <a:gd name="connsiteY15" fmla="*/ 90887 h 163814"/>
              <a:gd name="connsiteX16" fmla="*/ 3573453 w 5346155"/>
              <a:gd name="connsiteY16" fmla="*/ 125675 h 163814"/>
              <a:gd name="connsiteX17" fmla="*/ 3775406 w 5346155"/>
              <a:gd name="connsiteY17" fmla="*/ 96497 h 163814"/>
              <a:gd name="connsiteX18" fmla="*/ 3999659 w 5346155"/>
              <a:gd name="connsiteY18" fmla="*/ 56098 h 163814"/>
              <a:gd name="connsiteX19" fmla="*/ 4235411 w 5346155"/>
              <a:gd name="connsiteY19" fmla="*/ 113326 h 163814"/>
              <a:gd name="connsiteX20" fmla="*/ 4454194 w 5346155"/>
              <a:gd name="connsiteY20" fmla="*/ 163814 h 163814"/>
              <a:gd name="connsiteX21" fmla="*/ 4667366 w 5346155"/>
              <a:gd name="connsiteY21" fmla="*/ 89759 h 163814"/>
              <a:gd name="connsiteX22" fmla="*/ 4902979 w 5346155"/>
              <a:gd name="connsiteY22" fmla="*/ 118936 h 163814"/>
              <a:gd name="connsiteX23" fmla="*/ 5127372 w 5346155"/>
              <a:gd name="connsiteY23" fmla="*/ 79667 h 163814"/>
              <a:gd name="connsiteX24" fmla="*/ 5346155 w 5346155"/>
              <a:gd name="connsiteY24" fmla="*/ 40398 h 163814"/>
              <a:gd name="connsiteX0" fmla="*/ 0 w 5346155"/>
              <a:gd name="connsiteY0" fmla="*/ 23569 h 163814"/>
              <a:gd name="connsiteX1" fmla="*/ 241222 w 5346155"/>
              <a:gd name="connsiteY1" fmla="*/ 46008 h 163814"/>
              <a:gd name="connsiteX2" fmla="*/ 460005 w 5346155"/>
              <a:gd name="connsiteY2" fmla="*/ 46008 h 163814"/>
              <a:gd name="connsiteX3" fmla="*/ 673177 w 5346155"/>
              <a:gd name="connsiteY3" fmla="*/ 79668 h 163814"/>
              <a:gd name="connsiteX4" fmla="*/ 897288 w 5346155"/>
              <a:gd name="connsiteY4" fmla="*/ 0 h 163814"/>
              <a:gd name="connsiteX5" fmla="*/ 1127573 w 5346155"/>
              <a:gd name="connsiteY5" fmla="*/ 46714 h 163814"/>
              <a:gd name="connsiteX6" fmla="*/ 1346356 w 5346155"/>
              <a:gd name="connsiteY6" fmla="*/ 62838 h 163814"/>
              <a:gd name="connsiteX7" fmla="*/ 1565139 w 5346155"/>
              <a:gd name="connsiteY7" fmla="*/ 27767 h 163814"/>
              <a:gd name="connsiteX8" fmla="*/ 1789531 w 5346155"/>
              <a:gd name="connsiteY8" fmla="*/ 119501 h 163814"/>
              <a:gd name="connsiteX9" fmla="*/ 2025426 w 5346155"/>
              <a:gd name="connsiteY9" fmla="*/ 61992 h 163814"/>
              <a:gd name="connsiteX10" fmla="*/ 2238458 w 5346155"/>
              <a:gd name="connsiteY10" fmla="*/ 108422 h 163814"/>
              <a:gd name="connsiteX11" fmla="*/ 2462709 w 5346155"/>
              <a:gd name="connsiteY11" fmla="*/ 46008 h 163814"/>
              <a:gd name="connsiteX12" fmla="*/ 2664663 w 5346155"/>
              <a:gd name="connsiteY12" fmla="*/ 90182 h 163814"/>
              <a:gd name="connsiteX13" fmla="*/ 2905885 w 5346155"/>
              <a:gd name="connsiteY13" fmla="*/ 51618 h 163814"/>
              <a:gd name="connsiteX14" fmla="*/ 3119199 w 5346155"/>
              <a:gd name="connsiteY14" fmla="*/ 33800 h 163814"/>
              <a:gd name="connsiteX15" fmla="*/ 3354670 w 5346155"/>
              <a:gd name="connsiteY15" fmla="*/ 90887 h 163814"/>
              <a:gd name="connsiteX16" fmla="*/ 3573453 w 5346155"/>
              <a:gd name="connsiteY16" fmla="*/ 125675 h 163814"/>
              <a:gd name="connsiteX17" fmla="*/ 3775406 w 5346155"/>
              <a:gd name="connsiteY17" fmla="*/ 96497 h 163814"/>
              <a:gd name="connsiteX18" fmla="*/ 3999659 w 5346155"/>
              <a:gd name="connsiteY18" fmla="*/ 56098 h 163814"/>
              <a:gd name="connsiteX19" fmla="*/ 4235411 w 5346155"/>
              <a:gd name="connsiteY19" fmla="*/ 113326 h 163814"/>
              <a:gd name="connsiteX20" fmla="*/ 4454194 w 5346155"/>
              <a:gd name="connsiteY20" fmla="*/ 163814 h 163814"/>
              <a:gd name="connsiteX21" fmla="*/ 4667366 w 5346155"/>
              <a:gd name="connsiteY21" fmla="*/ 89759 h 163814"/>
              <a:gd name="connsiteX22" fmla="*/ 4902979 w 5346155"/>
              <a:gd name="connsiteY22" fmla="*/ 118936 h 163814"/>
              <a:gd name="connsiteX23" fmla="*/ 5127372 w 5346155"/>
              <a:gd name="connsiteY23" fmla="*/ 125674 h 163814"/>
              <a:gd name="connsiteX24" fmla="*/ 5346155 w 5346155"/>
              <a:gd name="connsiteY24" fmla="*/ 40398 h 163814"/>
              <a:gd name="connsiteX0" fmla="*/ 0 w 5346155"/>
              <a:gd name="connsiteY0" fmla="*/ 29320 h 169565"/>
              <a:gd name="connsiteX1" fmla="*/ 241222 w 5346155"/>
              <a:gd name="connsiteY1" fmla="*/ 0 h 169565"/>
              <a:gd name="connsiteX2" fmla="*/ 460005 w 5346155"/>
              <a:gd name="connsiteY2" fmla="*/ 51759 h 169565"/>
              <a:gd name="connsiteX3" fmla="*/ 673177 w 5346155"/>
              <a:gd name="connsiteY3" fmla="*/ 85419 h 169565"/>
              <a:gd name="connsiteX4" fmla="*/ 897288 w 5346155"/>
              <a:gd name="connsiteY4" fmla="*/ 5751 h 169565"/>
              <a:gd name="connsiteX5" fmla="*/ 1127573 w 5346155"/>
              <a:gd name="connsiteY5" fmla="*/ 52465 h 169565"/>
              <a:gd name="connsiteX6" fmla="*/ 1346356 w 5346155"/>
              <a:gd name="connsiteY6" fmla="*/ 68589 h 169565"/>
              <a:gd name="connsiteX7" fmla="*/ 1565139 w 5346155"/>
              <a:gd name="connsiteY7" fmla="*/ 33518 h 169565"/>
              <a:gd name="connsiteX8" fmla="*/ 1789531 w 5346155"/>
              <a:gd name="connsiteY8" fmla="*/ 125252 h 169565"/>
              <a:gd name="connsiteX9" fmla="*/ 2025426 w 5346155"/>
              <a:gd name="connsiteY9" fmla="*/ 67743 h 169565"/>
              <a:gd name="connsiteX10" fmla="*/ 2238458 w 5346155"/>
              <a:gd name="connsiteY10" fmla="*/ 114173 h 169565"/>
              <a:gd name="connsiteX11" fmla="*/ 2462709 w 5346155"/>
              <a:gd name="connsiteY11" fmla="*/ 51759 h 169565"/>
              <a:gd name="connsiteX12" fmla="*/ 2664663 w 5346155"/>
              <a:gd name="connsiteY12" fmla="*/ 95933 h 169565"/>
              <a:gd name="connsiteX13" fmla="*/ 2905885 w 5346155"/>
              <a:gd name="connsiteY13" fmla="*/ 57369 h 169565"/>
              <a:gd name="connsiteX14" fmla="*/ 3119199 w 5346155"/>
              <a:gd name="connsiteY14" fmla="*/ 39551 h 169565"/>
              <a:gd name="connsiteX15" fmla="*/ 3354670 w 5346155"/>
              <a:gd name="connsiteY15" fmla="*/ 96638 h 169565"/>
              <a:gd name="connsiteX16" fmla="*/ 3573453 w 5346155"/>
              <a:gd name="connsiteY16" fmla="*/ 131426 h 169565"/>
              <a:gd name="connsiteX17" fmla="*/ 3775406 w 5346155"/>
              <a:gd name="connsiteY17" fmla="*/ 102248 h 169565"/>
              <a:gd name="connsiteX18" fmla="*/ 3999659 w 5346155"/>
              <a:gd name="connsiteY18" fmla="*/ 61849 h 169565"/>
              <a:gd name="connsiteX19" fmla="*/ 4235411 w 5346155"/>
              <a:gd name="connsiteY19" fmla="*/ 119077 h 169565"/>
              <a:gd name="connsiteX20" fmla="*/ 4454194 w 5346155"/>
              <a:gd name="connsiteY20" fmla="*/ 169565 h 169565"/>
              <a:gd name="connsiteX21" fmla="*/ 4667366 w 5346155"/>
              <a:gd name="connsiteY21" fmla="*/ 95510 h 169565"/>
              <a:gd name="connsiteX22" fmla="*/ 4902979 w 5346155"/>
              <a:gd name="connsiteY22" fmla="*/ 124687 h 169565"/>
              <a:gd name="connsiteX23" fmla="*/ 5127372 w 5346155"/>
              <a:gd name="connsiteY23" fmla="*/ 131425 h 169565"/>
              <a:gd name="connsiteX24" fmla="*/ 5346155 w 5346155"/>
              <a:gd name="connsiteY24" fmla="*/ 46149 h 169565"/>
              <a:gd name="connsiteX0" fmla="*/ 0 w 5346155"/>
              <a:gd name="connsiteY0" fmla="*/ 29320 h 169565"/>
              <a:gd name="connsiteX1" fmla="*/ 241222 w 5346155"/>
              <a:gd name="connsiteY1" fmla="*/ 0 h 169565"/>
              <a:gd name="connsiteX2" fmla="*/ 460005 w 5346155"/>
              <a:gd name="connsiteY2" fmla="*/ 51759 h 169565"/>
              <a:gd name="connsiteX3" fmla="*/ 673177 w 5346155"/>
              <a:gd name="connsiteY3" fmla="*/ 85419 h 169565"/>
              <a:gd name="connsiteX4" fmla="*/ 897288 w 5346155"/>
              <a:gd name="connsiteY4" fmla="*/ 5751 h 169565"/>
              <a:gd name="connsiteX5" fmla="*/ 1127573 w 5346155"/>
              <a:gd name="connsiteY5" fmla="*/ 52465 h 169565"/>
              <a:gd name="connsiteX6" fmla="*/ 1346356 w 5346155"/>
              <a:gd name="connsiteY6" fmla="*/ 68589 h 169565"/>
              <a:gd name="connsiteX7" fmla="*/ 1565139 w 5346155"/>
              <a:gd name="connsiteY7" fmla="*/ 33518 h 169565"/>
              <a:gd name="connsiteX8" fmla="*/ 1789531 w 5346155"/>
              <a:gd name="connsiteY8" fmla="*/ 83957 h 169565"/>
              <a:gd name="connsiteX9" fmla="*/ 2025426 w 5346155"/>
              <a:gd name="connsiteY9" fmla="*/ 67743 h 169565"/>
              <a:gd name="connsiteX10" fmla="*/ 2238458 w 5346155"/>
              <a:gd name="connsiteY10" fmla="*/ 114173 h 169565"/>
              <a:gd name="connsiteX11" fmla="*/ 2462709 w 5346155"/>
              <a:gd name="connsiteY11" fmla="*/ 51759 h 169565"/>
              <a:gd name="connsiteX12" fmla="*/ 2664663 w 5346155"/>
              <a:gd name="connsiteY12" fmla="*/ 95933 h 169565"/>
              <a:gd name="connsiteX13" fmla="*/ 2905885 w 5346155"/>
              <a:gd name="connsiteY13" fmla="*/ 57369 h 169565"/>
              <a:gd name="connsiteX14" fmla="*/ 3119199 w 5346155"/>
              <a:gd name="connsiteY14" fmla="*/ 39551 h 169565"/>
              <a:gd name="connsiteX15" fmla="*/ 3354670 w 5346155"/>
              <a:gd name="connsiteY15" fmla="*/ 96638 h 169565"/>
              <a:gd name="connsiteX16" fmla="*/ 3573453 w 5346155"/>
              <a:gd name="connsiteY16" fmla="*/ 131426 h 169565"/>
              <a:gd name="connsiteX17" fmla="*/ 3775406 w 5346155"/>
              <a:gd name="connsiteY17" fmla="*/ 102248 h 169565"/>
              <a:gd name="connsiteX18" fmla="*/ 3999659 w 5346155"/>
              <a:gd name="connsiteY18" fmla="*/ 61849 h 169565"/>
              <a:gd name="connsiteX19" fmla="*/ 4235411 w 5346155"/>
              <a:gd name="connsiteY19" fmla="*/ 119077 h 169565"/>
              <a:gd name="connsiteX20" fmla="*/ 4454194 w 5346155"/>
              <a:gd name="connsiteY20" fmla="*/ 169565 h 169565"/>
              <a:gd name="connsiteX21" fmla="*/ 4667366 w 5346155"/>
              <a:gd name="connsiteY21" fmla="*/ 95510 h 169565"/>
              <a:gd name="connsiteX22" fmla="*/ 4902979 w 5346155"/>
              <a:gd name="connsiteY22" fmla="*/ 124687 h 169565"/>
              <a:gd name="connsiteX23" fmla="*/ 5127372 w 5346155"/>
              <a:gd name="connsiteY23" fmla="*/ 131425 h 169565"/>
              <a:gd name="connsiteX24" fmla="*/ 5346155 w 5346155"/>
              <a:gd name="connsiteY24" fmla="*/ 46149 h 169565"/>
              <a:gd name="connsiteX0" fmla="*/ 0 w 5346155"/>
              <a:gd name="connsiteY0" fmla="*/ 23569 h 163814"/>
              <a:gd name="connsiteX1" fmla="*/ 241222 w 5346155"/>
              <a:gd name="connsiteY1" fmla="*/ 29645 h 163814"/>
              <a:gd name="connsiteX2" fmla="*/ 460005 w 5346155"/>
              <a:gd name="connsiteY2" fmla="*/ 46008 h 163814"/>
              <a:gd name="connsiteX3" fmla="*/ 673177 w 5346155"/>
              <a:gd name="connsiteY3" fmla="*/ 79668 h 163814"/>
              <a:gd name="connsiteX4" fmla="*/ 897288 w 5346155"/>
              <a:gd name="connsiteY4" fmla="*/ 0 h 163814"/>
              <a:gd name="connsiteX5" fmla="*/ 1127573 w 5346155"/>
              <a:gd name="connsiteY5" fmla="*/ 46714 h 163814"/>
              <a:gd name="connsiteX6" fmla="*/ 1346356 w 5346155"/>
              <a:gd name="connsiteY6" fmla="*/ 62838 h 163814"/>
              <a:gd name="connsiteX7" fmla="*/ 1565139 w 5346155"/>
              <a:gd name="connsiteY7" fmla="*/ 27767 h 163814"/>
              <a:gd name="connsiteX8" fmla="*/ 1789531 w 5346155"/>
              <a:gd name="connsiteY8" fmla="*/ 78206 h 163814"/>
              <a:gd name="connsiteX9" fmla="*/ 2025426 w 5346155"/>
              <a:gd name="connsiteY9" fmla="*/ 61992 h 163814"/>
              <a:gd name="connsiteX10" fmla="*/ 2238458 w 5346155"/>
              <a:gd name="connsiteY10" fmla="*/ 108422 h 163814"/>
              <a:gd name="connsiteX11" fmla="*/ 2462709 w 5346155"/>
              <a:gd name="connsiteY11" fmla="*/ 46008 h 163814"/>
              <a:gd name="connsiteX12" fmla="*/ 2664663 w 5346155"/>
              <a:gd name="connsiteY12" fmla="*/ 90182 h 163814"/>
              <a:gd name="connsiteX13" fmla="*/ 2905885 w 5346155"/>
              <a:gd name="connsiteY13" fmla="*/ 51618 h 163814"/>
              <a:gd name="connsiteX14" fmla="*/ 3119199 w 5346155"/>
              <a:gd name="connsiteY14" fmla="*/ 33800 h 163814"/>
              <a:gd name="connsiteX15" fmla="*/ 3354670 w 5346155"/>
              <a:gd name="connsiteY15" fmla="*/ 90887 h 163814"/>
              <a:gd name="connsiteX16" fmla="*/ 3573453 w 5346155"/>
              <a:gd name="connsiteY16" fmla="*/ 125675 h 163814"/>
              <a:gd name="connsiteX17" fmla="*/ 3775406 w 5346155"/>
              <a:gd name="connsiteY17" fmla="*/ 96497 h 163814"/>
              <a:gd name="connsiteX18" fmla="*/ 3999659 w 5346155"/>
              <a:gd name="connsiteY18" fmla="*/ 56098 h 163814"/>
              <a:gd name="connsiteX19" fmla="*/ 4235411 w 5346155"/>
              <a:gd name="connsiteY19" fmla="*/ 113326 h 163814"/>
              <a:gd name="connsiteX20" fmla="*/ 4454194 w 5346155"/>
              <a:gd name="connsiteY20" fmla="*/ 163814 h 163814"/>
              <a:gd name="connsiteX21" fmla="*/ 4667366 w 5346155"/>
              <a:gd name="connsiteY21" fmla="*/ 89759 h 163814"/>
              <a:gd name="connsiteX22" fmla="*/ 4902979 w 5346155"/>
              <a:gd name="connsiteY22" fmla="*/ 118936 h 163814"/>
              <a:gd name="connsiteX23" fmla="*/ 5127372 w 5346155"/>
              <a:gd name="connsiteY23" fmla="*/ 125674 h 163814"/>
              <a:gd name="connsiteX24" fmla="*/ 5346155 w 5346155"/>
              <a:gd name="connsiteY24" fmla="*/ 40398 h 163814"/>
              <a:gd name="connsiteX0" fmla="*/ 0 w 5346155"/>
              <a:gd name="connsiteY0" fmla="*/ 0 h 140245"/>
              <a:gd name="connsiteX1" fmla="*/ 241222 w 5346155"/>
              <a:gd name="connsiteY1" fmla="*/ 6076 h 140245"/>
              <a:gd name="connsiteX2" fmla="*/ 460005 w 5346155"/>
              <a:gd name="connsiteY2" fmla="*/ 22439 h 140245"/>
              <a:gd name="connsiteX3" fmla="*/ 673177 w 5346155"/>
              <a:gd name="connsiteY3" fmla="*/ 56099 h 140245"/>
              <a:gd name="connsiteX4" fmla="*/ 897288 w 5346155"/>
              <a:gd name="connsiteY4" fmla="*/ 5927 h 140245"/>
              <a:gd name="connsiteX5" fmla="*/ 1127573 w 5346155"/>
              <a:gd name="connsiteY5" fmla="*/ 23145 h 140245"/>
              <a:gd name="connsiteX6" fmla="*/ 1346356 w 5346155"/>
              <a:gd name="connsiteY6" fmla="*/ 39269 h 140245"/>
              <a:gd name="connsiteX7" fmla="*/ 1565139 w 5346155"/>
              <a:gd name="connsiteY7" fmla="*/ 4198 h 140245"/>
              <a:gd name="connsiteX8" fmla="*/ 1789531 w 5346155"/>
              <a:gd name="connsiteY8" fmla="*/ 54637 h 140245"/>
              <a:gd name="connsiteX9" fmla="*/ 2025426 w 5346155"/>
              <a:gd name="connsiteY9" fmla="*/ 38423 h 140245"/>
              <a:gd name="connsiteX10" fmla="*/ 2238458 w 5346155"/>
              <a:gd name="connsiteY10" fmla="*/ 84853 h 140245"/>
              <a:gd name="connsiteX11" fmla="*/ 2462709 w 5346155"/>
              <a:gd name="connsiteY11" fmla="*/ 22439 h 140245"/>
              <a:gd name="connsiteX12" fmla="*/ 2664663 w 5346155"/>
              <a:gd name="connsiteY12" fmla="*/ 66613 h 140245"/>
              <a:gd name="connsiteX13" fmla="*/ 2905885 w 5346155"/>
              <a:gd name="connsiteY13" fmla="*/ 28049 h 140245"/>
              <a:gd name="connsiteX14" fmla="*/ 3119199 w 5346155"/>
              <a:gd name="connsiteY14" fmla="*/ 10231 h 140245"/>
              <a:gd name="connsiteX15" fmla="*/ 3354670 w 5346155"/>
              <a:gd name="connsiteY15" fmla="*/ 67318 h 140245"/>
              <a:gd name="connsiteX16" fmla="*/ 3573453 w 5346155"/>
              <a:gd name="connsiteY16" fmla="*/ 102106 h 140245"/>
              <a:gd name="connsiteX17" fmla="*/ 3775406 w 5346155"/>
              <a:gd name="connsiteY17" fmla="*/ 72928 h 140245"/>
              <a:gd name="connsiteX18" fmla="*/ 3999659 w 5346155"/>
              <a:gd name="connsiteY18" fmla="*/ 32529 h 140245"/>
              <a:gd name="connsiteX19" fmla="*/ 4235411 w 5346155"/>
              <a:gd name="connsiteY19" fmla="*/ 89757 h 140245"/>
              <a:gd name="connsiteX20" fmla="*/ 4454194 w 5346155"/>
              <a:gd name="connsiteY20" fmla="*/ 140245 h 140245"/>
              <a:gd name="connsiteX21" fmla="*/ 4667366 w 5346155"/>
              <a:gd name="connsiteY21" fmla="*/ 66190 h 140245"/>
              <a:gd name="connsiteX22" fmla="*/ 4902979 w 5346155"/>
              <a:gd name="connsiteY22" fmla="*/ 95367 h 140245"/>
              <a:gd name="connsiteX23" fmla="*/ 5127372 w 5346155"/>
              <a:gd name="connsiteY23" fmla="*/ 102105 h 140245"/>
              <a:gd name="connsiteX24" fmla="*/ 5346155 w 5346155"/>
              <a:gd name="connsiteY24" fmla="*/ 16829 h 140245"/>
              <a:gd name="connsiteX0" fmla="*/ 0 w 5346155"/>
              <a:gd name="connsiteY0" fmla="*/ 0 h 140245"/>
              <a:gd name="connsiteX1" fmla="*/ 241222 w 5346155"/>
              <a:gd name="connsiteY1" fmla="*/ 6076 h 140245"/>
              <a:gd name="connsiteX2" fmla="*/ 460005 w 5346155"/>
              <a:gd name="connsiteY2" fmla="*/ 22439 h 140245"/>
              <a:gd name="connsiteX3" fmla="*/ 673177 w 5346155"/>
              <a:gd name="connsiteY3" fmla="*/ 56099 h 140245"/>
              <a:gd name="connsiteX4" fmla="*/ 897288 w 5346155"/>
              <a:gd name="connsiteY4" fmla="*/ 5927 h 140245"/>
              <a:gd name="connsiteX5" fmla="*/ 1127573 w 5346155"/>
              <a:gd name="connsiteY5" fmla="*/ 58541 h 140245"/>
              <a:gd name="connsiteX6" fmla="*/ 1346356 w 5346155"/>
              <a:gd name="connsiteY6" fmla="*/ 39269 h 140245"/>
              <a:gd name="connsiteX7" fmla="*/ 1565139 w 5346155"/>
              <a:gd name="connsiteY7" fmla="*/ 4198 h 140245"/>
              <a:gd name="connsiteX8" fmla="*/ 1789531 w 5346155"/>
              <a:gd name="connsiteY8" fmla="*/ 54637 h 140245"/>
              <a:gd name="connsiteX9" fmla="*/ 2025426 w 5346155"/>
              <a:gd name="connsiteY9" fmla="*/ 38423 h 140245"/>
              <a:gd name="connsiteX10" fmla="*/ 2238458 w 5346155"/>
              <a:gd name="connsiteY10" fmla="*/ 84853 h 140245"/>
              <a:gd name="connsiteX11" fmla="*/ 2462709 w 5346155"/>
              <a:gd name="connsiteY11" fmla="*/ 22439 h 140245"/>
              <a:gd name="connsiteX12" fmla="*/ 2664663 w 5346155"/>
              <a:gd name="connsiteY12" fmla="*/ 66613 h 140245"/>
              <a:gd name="connsiteX13" fmla="*/ 2905885 w 5346155"/>
              <a:gd name="connsiteY13" fmla="*/ 28049 h 140245"/>
              <a:gd name="connsiteX14" fmla="*/ 3119199 w 5346155"/>
              <a:gd name="connsiteY14" fmla="*/ 10231 h 140245"/>
              <a:gd name="connsiteX15" fmla="*/ 3354670 w 5346155"/>
              <a:gd name="connsiteY15" fmla="*/ 67318 h 140245"/>
              <a:gd name="connsiteX16" fmla="*/ 3573453 w 5346155"/>
              <a:gd name="connsiteY16" fmla="*/ 102106 h 140245"/>
              <a:gd name="connsiteX17" fmla="*/ 3775406 w 5346155"/>
              <a:gd name="connsiteY17" fmla="*/ 72928 h 140245"/>
              <a:gd name="connsiteX18" fmla="*/ 3999659 w 5346155"/>
              <a:gd name="connsiteY18" fmla="*/ 32529 h 140245"/>
              <a:gd name="connsiteX19" fmla="*/ 4235411 w 5346155"/>
              <a:gd name="connsiteY19" fmla="*/ 89757 h 140245"/>
              <a:gd name="connsiteX20" fmla="*/ 4454194 w 5346155"/>
              <a:gd name="connsiteY20" fmla="*/ 140245 h 140245"/>
              <a:gd name="connsiteX21" fmla="*/ 4667366 w 5346155"/>
              <a:gd name="connsiteY21" fmla="*/ 66190 h 140245"/>
              <a:gd name="connsiteX22" fmla="*/ 4902979 w 5346155"/>
              <a:gd name="connsiteY22" fmla="*/ 95367 h 140245"/>
              <a:gd name="connsiteX23" fmla="*/ 5127372 w 5346155"/>
              <a:gd name="connsiteY23" fmla="*/ 102105 h 140245"/>
              <a:gd name="connsiteX24" fmla="*/ 5346155 w 5346155"/>
              <a:gd name="connsiteY24" fmla="*/ 16829 h 140245"/>
              <a:gd name="connsiteX0" fmla="*/ 0 w 5346155"/>
              <a:gd name="connsiteY0" fmla="*/ 13825 h 154070"/>
              <a:gd name="connsiteX1" fmla="*/ 241222 w 5346155"/>
              <a:gd name="connsiteY1" fmla="*/ 19901 h 154070"/>
              <a:gd name="connsiteX2" fmla="*/ 460005 w 5346155"/>
              <a:gd name="connsiteY2" fmla="*/ 36264 h 154070"/>
              <a:gd name="connsiteX3" fmla="*/ 673177 w 5346155"/>
              <a:gd name="connsiteY3" fmla="*/ 69924 h 154070"/>
              <a:gd name="connsiteX4" fmla="*/ 897288 w 5346155"/>
              <a:gd name="connsiteY4" fmla="*/ 19752 h 154070"/>
              <a:gd name="connsiteX5" fmla="*/ 1127573 w 5346155"/>
              <a:gd name="connsiteY5" fmla="*/ 72366 h 154070"/>
              <a:gd name="connsiteX6" fmla="*/ 1346356 w 5346155"/>
              <a:gd name="connsiteY6" fmla="*/ 0 h 154070"/>
              <a:gd name="connsiteX7" fmla="*/ 1565139 w 5346155"/>
              <a:gd name="connsiteY7" fmla="*/ 18023 h 154070"/>
              <a:gd name="connsiteX8" fmla="*/ 1789531 w 5346155"/>
              <a:gd name="connsiteY8" fmla="*/ 68462 h 154070"/>
              <a:gd name="connsiteX9" fmla="*/ 2025426 w 5346155"/>
              <a:gd name="connsiteY9" fmla="*/ 52248 h 154070"/>
              <a:gd name="connsiteX10" fmla="*/ 2238458 w 5346155"/>
              <a:gd name="connsiteY10" fmla="*/ 98678 h 154070"/>
              <a:gd name="connsiteX11" fmla="*/ 2462709 w 5346155"/>
              <a:gd name="connsiteY11" fmla="*/ 36264 h 154070"/>
              <a:gd name="connsiteX12" fmla="*/ 2664663 w 5346155"/>
              <a:gd name="connsiteY12" fmla="*/ 80438 h 154070"/>
              <a:gd name="connsiteX13" fmla="*/ 2905885 w 5346155"/>
              <a:gd name="connsiteY13" fmla="*/ 41874 h 154070"/>
              <a:gd name="connsiteX14" fmla="*/ 3119199 w 5346155"/>
              <a:gd name="connsiteY14" fmla="*/ 24056 h 154070"/>
              <a:gd name="connsiteX15" fmla="*/ 3354670 w 5346155"/>
              <a:gd name="connsiteY15" fmla="*/ 81143 h 154070"/>
              <a:gd name="connsiteX16" fmla="*/ 3573453 w 5346155"/>
              <a:gd name="connsiteY16" fmla="*/ 115931 h 154070"/>
              <a:gd name="connsiteX17" fmla="*/ 3775406 w 5346155"/>
              <a:gd name="connsiteY17" fmla="*/ 86753 h 154070"/>
              <a:gd name="connsiteX18" fmla="*/ 3999659 w 5346155"/>
              <a:gd name="connsiteY18" fmla="*/ 46354 h 154070"/>
              <a:gd name="connsiteX19" fmla="*/ 4235411 w 5346155"/>
              <a:gd name="connsiteY19" fmla="*/ 103582 h 154070"/>
              <a:gd name="connsiteX20" fmla="*/ 4454194 w 5346155"/>
              <a:gd name="connsiteY20" fmla="*/ 154070 h 154070"/>
              <a:gd name="connsiteX21" fmla="*/ 4667366 w 5346155"/>
              <a:gd name="connsiteY21" fmla="*/ 80015 h 154070"/>
              <a:gd name="connsiteX22" fmla="*/ 4902979 w 5346155"/>
              <a:gd name="connsiteY22" fmla="*/ 109192 h 154070"/>
              <a:gd name="connsiteX23" fmla="*/ 5127372 w 5346155"/>
              <a:gd name="connsiteY23" fmla="*/ 115930 h 154070"/>
              <a:gd name="connsiteX24" fmla="*/ 5346155 w 5346155"/>
              <a:gd name="connsiteY24" fmla="*/ 30654 h 154070"/>
              <a:gd name="connsiteX0" fmla="*/ 0 w 5346155"/>
              <a:gd name="connsiteY0" fmla="*/ 13825 h 154070"/>
              <a:gd name="connsiteX1" fmla="*/ 241222 w 5346155"/>
              <a:gd name="connsiteY1" fmla="*/ 19901 h 154070"/>
              <a:gd name="connsiteX2" fmla="*/ 460005 w 5346155"/>
              <a:gd name="connsiteY2" fmla="*/ 36264 h 154070"/>
              <a:gd name="connsiteX3" fmla="*/ 673177 w 5346155"/>
              <a:gd name="connsiteY3" fmla="*/ 69924 h 154070"/>
              <a:gd name="connsiteX4" fmla="*/ 897288 w 5346155"/>
              <a:gd name="connsiteY4" fmla="*/ 19752 h 154070"/>
              <a:gd name="connsiteX5" fmla="*/ 1127573 w 5346155"/>
              <a:gd name="connsiteY5" fmla="*/ 72366 h 154070"/>
              <a:gd name="connsiteX6" fmla="*/ 1346356 w 5346155"/>
              <a:gd name="connsiteY6" fmla="*/ 0 h 154070"/>
              <a:gd name="connsiteX7" fmla="*/ 1565139 w 5346155"/>
              <a:gd name="connsiteY7" fmla="*/ 18023 h 154070"/>
              <a:gd name="connsiteX8" fmla="*/ 1789531 w 5346155"/>
              <a:gd name="connsiteY8" fmla="*/ 68462 h 154070"/>
              <a:gd name="connsiteX9" fmla="*/ 2025426 w 5346155"/>
              <a:gd name="connsiteY9" fmla="*/ 52248 h 154070"/>
              <a:gd name="connsiteX10" fmla="*/ 2238458 w 5346155"/>
              <a:gd name="connsiteY10" fmla="*/ 98678 h 154070"/>
              <a:gd name="connsiteX11" fmla="*/ 2462709 w 5346155"/>
              <a:gd name="connsiteY11" fmla="*/ 36264 h 154070"/>
              <a:gd name="connsiteX12" fmla="*/ 2664663 w 5346155"/>
              <a:gd name="connsiteY12" fmla="*/ 80438 h 154070"/>
              <a:gd name="connsiteX13" fmla="*/ 2905885 w 5346155"/>
              <a:gd name="connsiteY13" fmla="*/ 41874 h 154070"/>
              <a:gd name="connsiteX14" fmla="*/ 3119199 w 5346155"/>
              <a:gd name="connsiteY14" fmla="*/ 24056 h 154070"/>
              <a:gd name="connsiteX15" fmla="*/ 3354670 w 5346155"/>
              <a:gd name="connsiteY15" fmla="*/ 81143 h 154070"/>
              <a:gd name="connsiteX16" fmla="*/ 3573453 w 5346155"/>
              <a:gd name="connsiteY16" fmla="*/ 115931 h 154070"/>
              <a:gd name="connsiteX17" fmla="*/ 3775406 w 5346155"/>
              <a:gd name="connsiteY17" fmla="*/ 86753 h 154070"/>
              <a:gd name="connsiteX18" fmla="*/ 3999659 w 5346155"/>
              <a:gd name="connsiteY18" fmla="*/ 46354 h 154070"/>
              <a:gd name="connsiteX19" fmla="*/ 4235411 w 5346155"/>
              <a:gd name="connsiteY19" fmla="*/ 103582 h 154070"/>
              <a:gd name="connsiteX20" fmla="*/ 4454194 w 5346155"/>
              <a:gd name="connsiteY20" fmla="*/ 154070 h 154070"/>
              <a:gd name="connsiteX21" fmla="*/ 4667366 w 5346155"/>
              <a:gd name="connsiteY21" fmla="*/ 80015 h 154070"/>
              <a:gd name="connsiteX22" fmla="*/ 4902979 w 5346155"/>
              <a:gd name="connsiteY22" fmla="*/ 109192 h 154070"/>
              <a:gd name="connsiteX23" fmla="*/ 5127372 w 5346155"/>
              <a:gd name="connsiteY23" fmla="*/ 115930 h 154070"/>
              <a:gd name="connsiteX24" fmla="*/ 5346155 w 5346155"/>
              <a:gd name="connsiteY24" fmla="*/ 30654 h 154070"/>
              <a:gd name="connsiteX0" fmla="*/ 0 w 5346155"/>
              <a:gd name="connsiteY0" fmla="*/ 0 h 140245"/>
              <a:gd name="connsiteX1" fmla="*/ 241222 w 5346155"/>
              <a:gd name="connsiteY1" fmla="*/ 6076 h 140245"/>
              <a:gd name="connsiteX2" fmla="*/ 460005 w 5346155"/>
              <a:gd name="connsiteY2" fmla="*/ 22439 h 140245"/>
              <a:gd name="connsiteX3" fmla="*/ 673177 w 5346155"/>
              <a:gd name="connsiteY3" fmla="*/ 56099 h 140245"/>
              <a:gd name="connsiteX4" fmla="*/ 897288 w 5346155"/>
              <a:gd name="connsiteY4" fmla="*/ 5927 h 140245"/>
              <a:gd name="connsiteX5" fmla="*/ 1127573 w 5346155"/>
              <a:gd name="connsiteY5" fmla="*/ 58541 h 140245"/>
              <a:gd name="connsiteX6" fmla="*/ 1346356 w 5346155"/>
              <a:gd name="connsiteY6" fmla="*/ 15672 h 140245"/>
              <a:gd name="connsiteX7" fmla="*/ 1565139 w 5346155"/>
              <a:gd name="connsiteY7" fmla="*/ 4198 h 140245"/>
              <a:gd name="connsiteX8" fmla="*/ 1789531 w 5346155"/>
              <a:gd name="connsiteY8" fmla="*/ 54637 h 140245"/>
              <a:gd name="connsiteX9" fmla="*/ 2025426 w 5346155"/>
              <a:gd name="connsiteY9" fmla="*/ 38423 h 140245"/>
              <a:gd name="connsiteX10" fmla="*/ 2238458 w 5346155"/>
              <a:gd name="connsiteY10" fmla="*/ 84853 h 140245"/>
              <a:gd name="connsiteX11" fmla="*/ 2462709 w 5346155"/>
              <a:gd name="connsiteY11" fmla="*/ 22439 h 140245"/>
              <a:gd name="connsiteX12" fmla="*/ 2664663 w 5346155"/>
              <a:gd name="connsiteY12" fmla="*/ 66613 h 140245"/>
              <a:gd name="connsiteX13" fmla="*/ 2905885 w 5346155"/>
              <a:gd name="connsiteY13" fmla="*/ 28049 h 140245"/>
              <a:gd name="connsiteX14" fmla="*/ 3119199 w 5346155"/>
              <a:gd name="connsiteY14" fmla="*/ 10231 h 140245"/>
              <a:gd name="connsiteX15" fmla="*/ 3354670 w 5346155"/>
              <a:gd name="connsiteY15" fmla="*/ 67318 h 140245"/>
              <a:gd name="connsiteX16" fmla="*/ 3573453 w 5346155"/>
              <a:gd name="connsiteY16" fmla="*/ 102106 h 140245"/>
              <a:gd name="connsiteX17" fmla="*/ 3775406 w 5346155"/>
              <a:gd name="connsiteY17" fmla="*/ 72928 h 140245"/>
              <a:gd name="connsiteX18" fmla="*/ 3999659 w 5346155"/>
              <a:gd name="connsiteY18" fmla="*/ 32529 h 140245"/>
              <a:gd name="connsiteX19" fmla="*/ 4235411 w 5346155"/>
              <a:gd name="connsiteY19" fmla="*/ 89757 h 140245"/>
              <a:gd name="connsiteX20" fmla="*/ 4454194 w 5346155"/>
              <a:gd name="connsiteY20" fmla="*/ 140245 h 140245"/>
              <a:gd name="connsiteX21" fmla="*/ 4667366 w 5346155"/>
              <a:gd name="connsiteY21" fmla="*/ 66190 h 140245"/>
              <a:gd name="connsiteX22" fmla="*/ 4902979 w 5346155"/>
              <a:gd name="connsiteY22" fmla="*/ 95367 h 140245"/>
              <a:gd name="connsiteX23" fmla="*/ 5127372 w 5346155"/>
              <a:gd name="connsiteY23" fmla="*/ 102105 h 140245"/>
              <a:gd name="connsiteX24" fmla="*/ 5346155 w 5346155"/>
              <a:gd name="connsiteY24" fmla="*/ 16829 h 140245"/>
              <a:gd name="connsiteX0" fmla="*/ 0 w 5346155"/>
              <a:gd name="connsiteY0" fmla="*/ 0 h 140245"/>
              <a:gd name="connsiteX1" fmla="*/ 241222 w 5346155"/>
              <a:gd name="connsiteY1" fmla="*/ 6076 h 140245"/>
              <a:gd name="connsiteX2" fmla="*/ 460005 w 5346155"/>
              <a:gd name="connsiteY2" fmla="*/ 22439 h 140245"/>
              <a:gd name="connsiteX3" fmla="*/ 673177 w 5346155"/>
              <a:gd name="connsiteY3" fmla="*/ 56099 h 140245"/>
              <a:gd name="connsiteX4" fmla="*/ 897288 w 5346155"/>
              <a:gd name="connsiteY4" fmla="*/ 5927 h 140245"/>
              <a:gd name="connsiteX5" fmla="*/ 1127573 w 5346155"/>
              <a:gd name="connsiteY5" fmla="*/ 58541 h 140245"/>
              <a:gd name="connsiteX6" fmla="*/ 1346356 w 5346155"/>
              <a:gd name="connsiteY6" fmla="*/ 15672 h 140245"/>
              <a:gd name="connsiteX7" fmla="*/ 1565139 w 5346155"/>
              <a:gd name="connsiteY7" fmla="*/ 4198 h 140245"/>
              <a:gd name="connsiteX8" fmla="*/ 1789531 w 5346155"/>
              <a:gd name="connsiteY8" fmla="*/ 54637 h 140245"/>
              <a:gd name="connsiteX9" fmla="*/ 2025426 w 5346155"/>
              <a:gd name="connsiteY9" fmla="*/ 38423 h 140245"/>
              <a:gd name="connsiteX10" fmla="*/ 2238458 w 5346155"/>
              <a:gd name="connsiteY10" fmla="*/ 84853 h 140245"/>
              <a:gd name="connsiteX11" fmla="*/ 2462709 w 5346155"/>
              <a:gd name="connsiteY11" fmla="*/ 22439 h 140245"/>
              <a:gd name="connsiteX12" fmla="*/ 2664663 w 5346155"/>
              <a:gd name="connsiteY12" fmla="*/ 66613 h 140245"/>
              <a:gd name="connsiteX13" fmla="*/ 2905885 w 5346155"/>
              <a:gd name="connsiteY13" fmla="*/ 28049 h 140245"/>
              <a:gd name="connsiteX14" fmla="*/ 3119199 w 5346155"/>
              <a:gd name="connsiteY14" fmla="*/ 10231 h 140245"/>
              <a:gd name="connsiteX15" fmla="*/ 3354670 w 5346155"/>
              <a:gd name="connsiteY15" fmla="*/ 67318 h 140245"/>
              <a:gd name="connsiteX16" fmla="*/ 3573453 w 5346155"/>
              <a:gd name="connsiteY16" fmla="*/ 1817 h 140245"/>
              <a:gd name="connsiteX17" fmla="*/ 3775406 w 5346155"/>
              <a:gd name="connsiteY17" fmla="*/ 72928 h 140245"/>
              <a:gd name="connsiteX18" fmla="*/ 3999659 w 5346155"/>
              <a:gd name="connsiteY18" fmla="*/ 32529 h 140245"/>
              <a:gd name="connsiteX19" fmla="*/ 4235411 w 5346155"/>
              <a:gd name="connsiteY19" fmla="*/ 89757 h 140245"/>
              <a:gd name="connsiteX20" fmla="*/ 4454194 w 5346155"/>
              <a:gd name="connsiteY20" fmla="*/ 140245 h 140245"/>
              <a:gd name="connsiteX21" fmla="*/ 4667366 w 5346155"/>
              <a:gd name="connsiteY21" fmla="*/ 66190 h 140245"/>
              <a:gd name="connsiteX22" fmla="*/ 4902979 w 5346155"/>
              <a:gd name="connsiteY22" fmla="*/ 95367 h 140245"/>
              <a:gd name="connsiteX23" fmla="*/ 5127372 w 5346155"/>
              <a:gd name="connsiteY23" fmla="*/ 102105 h 140245"/>
              <a:gd name="connsiteX24" fmla="*/ 5346155 w 5346155"/>
              <a:gd name="connsiteY24" fmla="*/ 16829 h 140245"/>
              <a:gd name="connsiteX0" fmla="*/ 0 w 5346155"/>
              <a:gd name="connsiteY0" fmla="*/ 0 h 102105"/>
              <a:gd name="connsiteX1" fmla="*/ 241222 w 5346155"/>
              <a:gd name="connsiteY1" fmla="*/ 6076 h 102105"/>
              <a:gd name="connsiteX2" fmla="*/ 460005 w 5346155"/>
              <a:gd name="connsiteY2" fmla="*/ 22439 h 102105"/>
              <a:gd name="connsiteX3" fmla="*/ 673177 w 5346155"/>
              <a:gd name="connsiteY3" fmla="*/ 56099 h 102105"/>
              <a:gd name="connsiteX4" fmla="*/ 897288 w 5346155"/>
              <a:gd name="connsiteY4" fmla="*/ 5927 h 102105"/>
              <a:gd name="connsiteX5" fmla="*/ 1127573 w 5346155"/>
              <a:gd name="connsiteY5" fmla="*/ 58541 h 102105"/>
              <a:gd name="connsiteX6" fmla="*/ 1346356 w 5346155"/>
              <a:gd name="connsiteY6" fmla="*/ 15672 h 102105"/>
              <a:gd name="connsiteX7" fmla="*/ 1565139 w 5346155"/>
              <a:gd name="connsiteY7" fmla="*/ 4198 h 102105"/>
              <a:gd name="connsiteX8" fmla="*/ 1789531 w 5346155"/>
              <a:gd name="connsiteY8" fmla="*/ 54637 h 102105"/>
              <a:gd name="connsiteX9" fmla="*/ 2025426 w 5346155"/>
              <a:gd name="connsiteY9" fmla="*/ 38423 h 102105"/>
              <a:gd name="connsiteX10" fmla="*/ 2238458 w 5346155"/>
              <a:gd name="connsiteY10" fmla="*/ 84853 h 102105"/>
              <a:gd name="connsiteX11" fmla="*/ 2462709 w 5346155"/>
              <a:gd name="connsiteY11" fmla="*/ 22439 h 102105"/>
              <a:gd name="connsiteX12" fmla="*/ 2664663 w 5346155"/>
              <a:gd name="connsiteY12" fmla="*/ 66613 h 102105"/>
              <a:gd name="connsiteX13" fmla="*/ 2905885 w 5346155"/>
              <a:gd name="connsiteY13" fmla="*/ 28049 h 102105"/>
              <a:gd name="connsiteX14" fmla="*/ 3119199 w 5346155"/>
              <a:gd name="connsiteY14" fmla="*/ 10231 h 102105"/>
              <a:gd name="connsiteX15" fmla="*/ 3354670 w 5346155"/>
              <a:gd name="connsiteY15" fmla="*/ 67318 h 102105"/>
              <a:gd name="connsiteX16" fmla="*/ 3573453 w 5346155"/>
              <a:gd name="connsiteY16" fmla="*/ 1817 h 102105"/>
              <a:gd name="connsiteX17" fmla="*/ 3775406 w 5346155"/>
              <a:gd name="connsiteY17" fmla="*/ 72928 h 102105"/>
              <a:gd name="connsiteX18" fmla="*/ 3999659 w 5346155"/>
              <a:gd name="connsiteY18" fmla="*/ 32529 h 102105"/>
              <a:gd name="connsiteX19" fmla="*/ 4235411 w 5346155"/>
              <a:gd name="connsiteY19" fmla="*/ 89757 h 102105"/>
              <a:gd name="connsiteX20" fmla="*/ 4454194 w 5346155"/>
              <a:gd name="connsiteY20" fmla="*/ 57654 h 102105"/>
              <a:gd name="connsiteX21" fmla="*/ 4667366 w 5346155"/>
              <a:gd name="connsiteY21" fmla="*/ 66190 h 102105"/>
              <a:gd name="connsiteX22" fmla="*/ 4902979 w 5346155"/>
              <a:gd name="connsiteY22" fmla="*/ 95367 h 102105"/>
              <a:gd name="connsiteX23" fmla="*/ 5127372 w 5346155"/>
              <a:gd name="connsiteY23" fmla="*/ 102105 h 102105"/>
              <a:gd name="connsiteX24" fmla="*/ 5346155 w 5346155"/>
              <a:gd name="connsiteY24" fmla="*/ 16829 h 102105"/>
              <a:gd name="connsiteX0" fmla="*/ 0 w 5346155"/>
              <a:gd name="connsiteY0" fmla="*/ 0 h 102105"/>
              <a:gd name="connsiteX1" fmla="*/ 241222 w 5346155"/>
              <a:gd name="connsiteY1" fmla="*/ 6076 h 102105"/>
              <a:gd name="connsiteX2" fmla="*/ 460005 w 5346155"/>
              <a:gd name="connsiteY2" fmla="*/ 22439 h 102105"/>
              <a:gd name="connsiteX3" fmla="*/ 673177 w 5346155"/>
              <a:gd name="connsiteY3" fmla="*/ 56099 h 102105"/>
              <a:gd name="connsiteX4" fmla="*/ 897288 w 5346155"/>
              <a:gd name="connsiteY4" fmla="*/ 5927 h 102105"/>
              <a:gd name="connsiteX5" fmla="*/ 1127573 w 5346155"/>
              <a:gd name="connsiteY5" fmla="*/ 58541 h 102105"/>
              <a:gd name="connsiteX6" fmla="*/ 1346356 w 5346155"/>
              <a:gd name="connsiteY6" fmla="*/ 15672 h 102105"/>
              <a:gd name="connsiteX7" fmla="*/ 1565139 w 5346155"/>
              <a:gd name="connsiteY7" fmla="*/ 4198 h 102105"/>
              <a:gd name="connsiteX8" fmla="*/ 1789531 w 5346155"/>
              <a:gd name="connsiteY8" fmla="*/ 54637 h 102105"/>
              <a:gd name="connsiteX9" fmla="*/ 2025426 w 5346155"/>
              <a:gd name="connsiteY9" fmla="*/ 38423 h 102105"/>
              <a:gd name="connsiteX10" fmla="*/ 2238458 w 5346155"/>
              <a:gd name="connsiteY10" fmla="*/ 84853 h 102105"/>
              <a:gd name="connsiteX11" fmla="*/ 2462709 w 5346155"/>
              <a:gd name="connsiteY11" fmla="*/ 22439 h 102105"/>
              <a:gd name="connsiteX12" fmla="*/ 2664663 w 5346155"/>
              <a:gd name="connsiteY12" fmla="*/ 66613 h 102105"/>
              <a:gd name="connsiteX13" fmla="*/ 2905885 w 5346155"/>
              <a:gd name="connsiteY13" fmla="*/ 28049 h 102105"/>
              <a:gd name="connsiteX14" fmla="*/ 3119199 w 5346155"/>
              <a:gd name="connsiteY14" fmla="*/ 10231 h 102105"/>
              <a:gd name="connsiteX15" fmla="*/ 3354670 w 5346155"/>
              <a:gd name="connsiteY15" fmla="*/ 67318 h 102105"/>
              <a:gd name="connsiteX16" fmla="*/ 3573453 w 5346155"/>
              <a:gd name="connsiteY16" fmla="*/ 1817 h 102105"/>
              <a:gd name="connsiteX17" fmla="*/ 3775406 w 5346155"/>
              <a:gd name="connsiteY17" fmla="*/ 72928 h 102105"/>
              <a:gd name="connsiteX18" fmla="*/ 3999659 w 5346155"/>
              <a:gd name="connsiteY18" fmla="*/ 32529 h 102105"/>
              <a:gd name="connsiteX19" fmla="*/ 4235411 w 5346155"/>
              <a:gd name="connsiteY19" fmla="*/ 18964 h 102105"/>
              <a:gd name="connsiteX20" fmla="*/ 4454194 w 5346155"/>
              <a:gd name="connsiteY20" fmla="*/ 57654 h 102105"/>
              <a:gd name="connsiteX21" fmla="*/ 4667366 w 5346155"/>
              <a:gd name="connsiteY21" fmla="*/ 66190 h 102105"/>
              <a:gd name="connsiteX22" fmla="*/ 4902979 w 5346155"/>
              <a:gd name="connsiteY22" fmla="*/ 95367 h 102105"/>
              <a:gd name="connsiteX23" fmla="*/ 5127372 w 5346155"/>
              <a:gd name="connsiteY23" fmla="*/ 102105 h 102105"/>
              <a:gd name="connsiteX24" fmla="*/ 5346155 w 5346155"/>
              <a:gd name="connsiteY24" fmla="*/ 16829 h 102105"/>
              <a:gd name="connsiteX0" fmla="*/ 0 w 5346155"/>
              <a:gd name="connsiteY0" fmla="*/ 0 h 102105"/>
              <a:gd name="connsiteX1" fmla="*/ 241222 w 5346155"/>
              <a:gd name="connsiteY1" fmla="*/ 6076 h 102105"/>
              <a:gd name="connsiteX2" fmla="*/ 460005 w 5346155"/>
              <a:gd name="connsiteY2" fmla="*/ 22439 h 102105"/>
              <a:gd name="connsiteX3" fmla="*/ 673177 w 5346155"/>
              <a:gd name="connsiteY3" fmla="*/ 56099 h 102105"/>
              <a:gd name="connsiteX4" fmla="*/ 897288 w 5346155"/>
              <a:gd name="connsiteY4" fmla="*/ 5927 h 102105"/>
              <a:gd name="connsiteX5" fmla="*/ 1127573 w 5346155"/>
              <a:gd name="connsiteY5" fmla="*/ 58541 h 102105"/>
              <a:gd name="connsiteX6" fmla="*/ 1346356 w 5346155"/>
              <a:gd name="connsiteY6" fmla="*/ 15672 h 102105"/>
              <a:gd name="connsiteX7" fmla="*/ 1565139 w 5346155"/>
              <a:gd name="connsiteY7" fmla="*/ 4198 h 102105"/>
              <a:gd name="connsiteX8" fmla="*/ 1789531 w 5346155"/>
              <a:gd name="connsiteY8" fmla="*/ 54637 h 102105"/>
              <a:gd name="connsiteX9" fmla="*/ 2025426 w 5346155"/>
              <a:gd name="connsiteY9" fmla="*/ 38423 h 102105"/>
              <a:gd name="connsiteX10" fmla="*/ 2238458 w 5346155"/>
              <a:gd name="connsiteY10" fmla="*/ 84853 h 102105"/>
              <a:gd name="connsiteX11" fmla="*/ 2462709 w 5346155"/>
              <a:gd name="connsiteY11" fmla="*/ 22439 h 102105"/>
              <a:gd name="connsiteX12" fmla="*/ 2664663 w 5346155"/>
              <a:gd name="connsiteY12" fmla="*/ 66613 h 102105"/>
              <a:gd name="connsiteX13" fmla="*/ 2905885 w 5346155"/>
              <a:gd name="connsiteY13" fmla="*/ 28049 h 102105"/>
              <a:gd name="connsiteX14" fmla="*/ 3119199 w 5346155"/>
              <a:gd name="connsiteY14" fmla="*/ 10231 h 102105"/>
              <a:gd name="connsiteX15" fmla="*/ 3354670 w 5346155"/>
              <a:gd name="connsiteY15" fmla="*/ 67318 h 102105"/>
              <a:gd name="connsiteX16" fmla="*/ 3573453 w 5346155"/>
              <a:gd name="connsiteY16" fmla="*/ 1817 h 102105"/>
              <a:gd name="connsiteX17" fmla="*/ 3775406 w 5346155"/>
              <a:gd name="connsiteY17" fmla="*/ 55230 h 102105"/>
              <a:gd name="connsiteX18" fmla="*/ 3999659 w 5346155"/>
              <a:gd name="connsiteY18" fmla="*/ 32529 h 102105"/>
              <a:gd name="connsiteX19" fmla="*/ 4235411 w 5346155"/>
              <a:gd name="connsiteY19" fmla="*/ 18964 h 102105"/>
              <a:gd name="connsiteX20" fmla="*/ 4454194 w 5346155"/>
              <a:gd name="connsiteY20" fmla="*/ 57654 h 102105"/>
              <a:gd name="connsiteX21" fmla="*/ 4667366 w 5346155"/>
              <a:gd name="connsiteY21" fmla="*/ 66190 h 102105"/>
              <a:gd name="connsiteX22" fmla="*/ 4902979 w 5346155"/>
              <a:gd name="connsiteY22" fmla="*/ 95367 h 102105"/>
              <a:gd name="connsiteX23" fmla="*/ 5127372 w 5346155"/>
              <a:gd name="connsiteY23" fmla="*/ 102105 h 102105"/>
              <a:gd name="connsiteX24" fmla="*/ 5346155 w 5346155"/>
              <a:gd name="connsiteY24" fmla="*/ 16829 h 102105"/>
              <a:gd name="connsiteX0" fmla="*/ 0 w 5346155"/>
              <a:gd name="connsiteY0" fmla="*/ 22620 h 124725"/>
              <a:gd name="connsiteX1" fmla="*/ 241222 w 5346155"/>
              <a:gd name="connsiteY1" fmla="*/ 28696 h 124725"/>
              <a:gd name="connsiteX2" fmla="*/ 460005 w 5346155"/>
              <a:gd name="connsiteY2" fmla="*/ 45059 h 124725"/>
              <a:gd name="connsiteX3" fmla="*/ 673177 w 5346155"/>
              <a:gd name="connsiteY3" fmla="*/ 78719 h 124725"/>
              <a:gd name="connsiteX4" fmla="*/ 897288 w 5346155"/>
              <a:gd name="connsiteY4" fmla="*/ 28547 h 124725"/>
              <a:gd name="connsiteX5" fmla="*/ 1127573 w 5346155"/>
              <a:gd name="connsiteY5" fmla="*/ 81161 h 124725"/>
              <a:gd name="connsiteX6" fmla="*/ 1346356 w 5346155"/>
              <a:gd name="connsiteY6" fmla="*/ 38292 h 124725"/>
              <a:gd name="connsiteX7" fmla="*/ 1565139 w 5346155"/>
              <a:gd name="connsiteY7" fmla="*/ 26818 h 124725"/>
              <a:gd name="connsiteX8" fmla="*/ 1789531 w 5346155"/>
              <a:gd name="connsiteY8" fmla="*/ 77257 h 124725"/>
              <a:gd name="connsiteX9" fmla="*/ 2025426 w 5346155"/>
              <a:gd name="connsiteY9" fmla="*/ 61043 h 124725"/>
              <a:gd name="connsiteX10" fmla="*/ 2238458 w 5346155"/>
              <a:gd name="connsiteY10" fmla="*/ 107473 h 124725"/>
              <a:gd name="connsiteX11" fmla="*/ 2462709 w 5346155"/>
              <a:gd name="connsiteY11" fmla="*/ 45059 h 124725"/>
              <a:gd name="connsiteX12" fmla="*/ 2664663 w 5346155"/>
              <a:gd name="connsiteY12" fmla="*/ 89233 h 124725"/>
              <a:gd name="connsiteX13" fmla="*/ 2905885 w 5346155"/>
              <a:gd name="connsiteY13" fmla="*/ 50669 h 124725"/>
              <a:gd name="connsiteX14" fmla="*/ 3119199 w 5346155"/>
              <a:gd name="connsiteY14" fmla="*/ 32851 h 124725"/>
              <a:gd name="connsiteX15" fmla="*/ 3354670 w 5346155"/>
              <a:gd name="connsiteY15" fmla="*/ 89938 h 124725"/>
              <a:gd name="connsiteX16" fmla="*/ 3573453 w 5346155"/>
              <a:gd name="connsiteY16" fmla="*/ 24437 h 124725"/>
              <a:gd name="connsiteX17" fmla="*/ 3775406 w 5346155"/>
              <a:gd name="connsiteY17" fmla="*/ 77850 h 124725"/>
              <a:gd name="connsiteX18" fmla="*/ 3999659 w 5346155"/>
              <a:gd name="connsiteY18" fmla="*/ 55149 h 124725"/>
              <a:gd name="connsiteX19" fmla="*/ 4235411 w 5346155"/>
              <a:gd name="connsiteY19" fmla="*/ 41584 h 124725"/>
              <a:gd name="connsiteX20" fmla="*/ 4454194 w 5346155"/>
              <a:gd name="connsiteY20" fmla="*/ 80274 h 124725"/>
              <a:gd name="connsiteX21" fmla="*/ 4667366 w 5346155"/>
              <a:gd name="connsiteY21" fmla="*/ 88810 h 124725"/>
              <a:gd name="connsiteX22" fmla="*/ 4902979 w 5346155"/>
              <a:gd name="connsiteY22" fmla="*/ 0 h 124725"/>
              <a:gd name="connsiteX23" fmla="*/ 5127372 w 5346155"/>
              <a:gd name="connsiteY23" fmla="*/ 124725 h 124725"/>
              <a:gd name="connsiteX24" fmla="*/ 5346155 w 5346155"/>
              <a:gd name="connsiteY24" fmla="*/ 39449 h 124725"/>
              <a:gd name="connsiteX0" fmla="*/ 0 w 5346155"/>
              <a:gd name="connsiteY0" fmla="*/ 22620 h 107473"/>
              <a:gd name="connsiteX1" fmla="*/ 241222 w 5346155"/>
              <a:gd name="connsiteY1" fmla="*/ 28696 h 107473"/>
              <a:gd name="connsiteX2" fmla="*/ 460005 w 5346155"/>
              <a:gd name="connsiteY2" fmla="*/ 45059 h 107473"/>
              <a:gd name="connsiteX3" fmla="*/ 673177 w 5346155"/>
              <a:gd name="connsiteY3" fmla="*/ 78719 h 107473"/>
              <a:gd name="connsiteX4" fmla="*/ 897288 w 5346155"/>
              <a:gd name="connsiteY4" fmla="*/ 28547 h 107473"/>
              <a:gd name="connsiteX5" fmla="*/ 1127573 w 5346155"/>
              <a:gd name="connsiteY5" fmla="*/ 81161 h 107473"/>
              <a:gd name="connsiteX6" fmla="*/ 1346356 w 5346155"/>
              <a:gd name="connsiteY6" fmla="*/ 38292 h 107473"/>
              <a:gd name="connsiteX7" fmla="*/ 1565139 w 5346155"/>
              <a:gd name="connsiteY7" fmla="*/ 26818 h 107473"/>
              <a:gd name="connsiteX8" fmla="*/ 1789531 w 5346155"/>
              <a:gd name="connsiteY8" fmla="*/ 77257 h 107473"/>
              <a:gd name="connsiteX9" fmla="*/ 2025426 w 5346155"/>
              <a:gd name="connsiteY9" fmla="*/ 61043 h 107473"/>
              <a:gd name="connsiteX10" fmla="*/ 2238458 w 5346155"/>
              <a:gd name="connsiteY10" fmla="*/ 107473 h 107473"/>
              <a:gd name="connsiteX11" fmla="*/ 2462709 w 5346155"/>
              <a:gd name="connsiteY11" fmla="*/ 45059 h 107473"/>
              <a:gd name="connsiteX12" fmla="*/ 2664663 w 5346155"/>
              <a:gd name="connsiteY12" fmla="*/ 89233 h 107473"/>
              <a:gd name="connsiteX13" fmla="*/ 2905885 w 5346155"/>
              <a:gd name="connsiteY13" fmla="*/ 50669 h 107473"/>
              <a:gd name="connsiteX14" fmla="*/ 3119199 w 5346155"/>
              <a:gd name="connsiteY14" fmla="*/ 32851 h 107473"/>
              <a:gd name="connsiteX15" fmla="*/ 3354670 w 5346155"/>
              <a:gd name="connsiteY15" fmla="*/ 89938 h 107473"/>
              <a:gd name="connsiteX16" fmla="*/ 3573453 w 5346155"/>
              <a:gd name="connsiteY16" fmla="*/ 24437 h 107473"/>
              <a:gd name="connsiteX17" fmla="*/ 3775406 w 5346155"/>
              <a:gd name="connsiteY17" fmla="*/ 77850 h 107473"/>
              <a:gd name="connsiteX18" fmla="*/ 3999659 w 5346155"/>
              <a:gd name="connsiteY18" fmla="*/ 55149 h 107473"/>
              <a:gd name="connsiteX19" fmla="*/ 4235411 w 5346155"/>
              <a:gd name="connsiteY19" fmla="*/ 41584 h 107473"/>
              <a:gd name="connsiteX20" fmla="*/ 4454194 w 5346155"/>
              <a:gd name="connsiteY20" fmla="*/ 80274 h 107473"/>
              <a:gd name="connsiteX21" fmla="*/ 4667366 w 5346155"/>
              <a:gd name="connsiteY21" fmla="*/ 88810 h 107473"/>
              <a:gd name="connsiteX22" fmla="*/ 4902979 w 5346155"/>
              <a:gd name="connsiteY22" fmla="*/ 0 h 107473"/>
              <a:gd name="connsiteX23" fmla="*/ 5127372 w 5346155"/>
              <a:gd name="connsiteY23" fmla="*/ 95228 h 107473"/>
              <a:gd name="connsiteX24" fmla="*/ 5346155 w 5346155"/>
              <a:gd name="connsiteY24" fmla="*/ 39449 h 107473"/>
              <a:gd name="connsiteX0" fmla="*/ 0 w 5346155"/>
              <a:gd name="connsiteY0" fmla="*/ 0 h 84853"/>
              <a:gd name="connsiteX1" fmla="*/ 241222 w 5346155"/>
              <a:gd name="connsiteY1" fmla="*/ 6076 h 84853"/>
              <a:gd name="connsiteX2" fmla="*/ 460005 w 5346155"/>
              <a:gd name="connsiteY2" fmla="*/ 22439 h 84853"/>
              <a:gd name="connsiteX3" fmla="*/ 673177 w 5346155"/>
              <a:gd name="connsiteY3" fmla="*/ 56099 h 84853"/>
              <a:gd name="connsiteX4" fmla="*/ 897288 w 5346155"/>
              <a:gd name="connsiteY4" fmla="*/ 5927 h 84853"/>
              <a:gd name="connsiteX5" fmla="*/ 1127573 w 5346155"/>
              <a:gd name="connsiteY5" fmla="*/ 58541 h 84853"/>
              <a:gd name="connsiteX6" fmla="*/ 1346356 w 5346155"/>
              <a:gd name="connsiteY6" fmla="*/ 15672 h 84853"/>
              <a:gd name="connsiteX7" fmla="*/ 1565139 w 5346155"/>
              <a:gd name="connsiteY7" fmla="*/ 4198 h 84853"/>
              <a:gd name="connsiteX8" fmla="*/ 1789531 w 5346155"/>
              <a:gd name="connsiteY8" fmla="*/ 54637 h 84853"/>
              <a:gd name="connsiteX9" fmla="*/ 2025426 w 5346155"/>
              <a:gd name="connsiteY9" fmla="*/ 38423 h 84853"/>
              <a:gd name="connsiteX10" fmla="*/ 2238458 w 5346155"/>
              <a:gd name="connsiteY10" fmla="*/ 84853 h 84853"/>
              <a:gd name="connsiteX11" fmla="*/ 2462709 w 5346155"/>
              <a:gd name="connsiteY11" fmla="*/ 22439 h 84853"/>
              <a:gd name="connsiteX12" fmla="*/ 2664663 w 5346155"/>
              <a:gd name="connsiteY12" fmla="*/ 66613 h 84853"/>
              <a:gd name="connsiteX13" fmla="*/ 2905885 w 5346155"/>
              <a:gd name="connsiteY13" fmla="*/ 28049 h 84853"/>
              <a:gd name="connsiteX14" fmla="*/ 3119199 w 5346155"/>
              <a:gd name="connsiteY14" fmla="*/ 10231 h 84853"/>
              <a:gd name="connsiteX15" fmla="*/ 3354670 w 5346155"/>
              <a:gd name="connsiteY15" fmla="*/ 67318 h 84853"/>
              <a:gd name="connsiteX16" fmla="*/ 3573453 w 5346155"/>
              <a:gd name="connsiteY16" fmla="*/ 1817 h 84853"/>
              <a:gd name="connsiteX17" fmla="*/ 3775406 w 5346155"/>
              <a:gd name="connsiteY17" fmla="*/ 55230 h 84853"/>
              <a:gd name="connsiteX18" fmla="*/ 3999659 w 5346155"/>
              <a:gd name="connsiteY18" fmla="*/ 32529 h 84853"/>
              <a:gd name="connsiteX19" fmla="*/ 4235411 w 5346155"/>
              <a:gd name="connsiteY19" fmla="*/ 18964 h 84853"/>
              <a:gd name="connsiteX20" fmla="*/ 4454194 w 5346155"/>
              <a:gd name="connsiteY20" fmla="*/ 57654 h 84853"/>
              <a:gd name="connsiteX21" fmla="*/ 4667366 w 5346155"/>
              <a:gd name="connsiteY21" fmla="*/ 66190 h 84853"/>
              <a:gd name="connsiteX22" fmla="*/ 4902979 w 5346155"/>
              <a:gd name="connsiteY22" fmla="*/ 12776 h 84853"/>
              <a:gd name="connsiteX23" fmla="*/ 5127372 w 5346155"/>
              <a:gd name="connsiteY23" fmla="*/ 72608 h 84853"/>
              <a:gd name="connsiteX24" fmla="*/ 5346155 w 5346155"/>
              <a:gd name="connsiteY24" fmla="*/ 16829 h 84853"/>
              <a:gd name="connsiteX0" fmla="*/ 0 w 5346155"/>
              <a:gd name="connsiteY0" fmla="*/ 0 h 84853"/>
              <a:gd name="connsiteX1" fmla="*/ 241222 w 5346155"/>
              <a:gd name="connsiteY1" fmla="*/ 6076 h 84853"/>
              <a:gd name="connsiteX2" fmla="*/ 460005 w 5346155"/>
              <a:gd name="connsiteY2" fmla="*/ 22439 h 84853"/>
              <a:gd name="connsiteX3" fmla="*/ 673177 w 5346155"/>
              <a:gd name="connsiteY3" fmla="*/ 56099 h 84853"/>
              <a:gd name="connsiteX4" fmla="*/ 897288 w 5346155"/>
              <a:gd name="connsiteY4" fmla="*/ 5927 h 84853"/>
              <a:gd name="connsiteX5" fmla="*/ 1127573 w 5346155"/>
              <a:gd name="connsiteY5" fmla="*/ 58541 h 84853"/>
              <a:gd name="connsiteX6" fmla="*/ 1346356 w 5346155"/>
              <a:gd name="connsiteY6" fmla="*/ 15672 h 84853"/>
              <a:gd name="connsiteX7" fmla="*/ 1565139 w 5346155"/>
              <a:gd name="connsiteY7" fmla="*/ 4198 h 84853"/>
              <a:gd name="connsiteX8" fmla="*/ 1789531 w 5346155"/>
              <a:gd name="connsiteY8" fmla="*/ 54637 h 84853"/>
              <a:gd name="connsiteX9" fmla="*/ 2025426 w 5346155"/>
              <a:gd name="connsiteY9" fmla="*/ 38423 h 84853"/>
              <a:gd name="connsiteX10" fmla="*/ 2238458 w 5346155"/>
              <a:gd name="connsiteY10" fmla="*/ 84853 h 84853"/>
              <a:gd name="connsiteX11" fmla="*/ 2462709 w 5346155"/>
              <a:gd name="connsiteY11" fmla="*/ 22439 h 84853"/>
              <a:gd name="connsiteX12" fmla="*/ 2664663 w 5346155"/>
              <a:gd name="connsiteY12" fmla="*/ 66613 h 84853"/>
              <a:gd name="connsiteX13" fmla="*/ 2905885 w 5346155"/>
              <a:gd name="connsiteY13" fmla="*/ 28049 h 84853"/>
              <a:gd name="connsiteX14" fmla="*/ 3119199 w 5346155"/>
              <a:gd name="connsiteY14" fmla="*/ 10231 h 84853"/>
              <a:gd name="connsiteX15" fmla="*/ 3354670 w 5346155"/>
              <a:gd name="connsiteY15" fmla="*/ 67318 h 84853"/>
              <a:gd name="connsiteX16" fmla="*/ 3573453 w 5346155"/>
              <a:gd name="connsiteY16" fmla="*/ 1817 h 84853"/>
              <a:gd name="connsiteX17" fmla="*/ 3775406 w 5346155"/>
              <a:gd name="connsiteY17" fmla="*/ 55230 h 84853"/>
              <a:gd name="connsiteX18" fmla="*/ 3999659 w 5346155"/>
              <a:gd name="connsiteY18" fmla="*/ 32529 h 84853"/>
              <a:gd name="connsiteX19" fmla="*/ 4235411 w 5346155"/>
              <a:gd name="connsiteY19" fmla="*/ 18964 h 84853"/>
              <a:gd name="connsiteX20" fmla="*/ 4454194 w 5346155"/>
              <a:gd name="connsiteY20" fmla="*/ 10459 h 84853"/>
              <a:gd name="connsiteX21" fmla="*/ 4667366 w 5346155"/>
              <a:gd name="connsiteY21" fmla="*/ 66190 h 84853"/>
              <a:gd name="connsiteX22" fmla="*/ 4902979 w 5346155"/>
              <a:gd name="connsiteY22" fmla="*/ 12776 h 84853"/>
              <a:gd name="connsiteX23" fmla="*/ 5127372 w 5346155"/>
              <a:gd name="connsiteY23" fmla="*/ 72608 h 84853"/>
              <a:gd name="connsiteX24" fmla="*/ 5346155 w 5346155"/>
              <a:gd name="connsiteY24" fmla="*/ 16829 h 8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46155" h="84853">
                <a:moveTo>
                  <a:pt x="0" y="0"/>
                </a:moveTo>
                <a:lnTo>
                  <a:pt x="241222" y="6076"/>
                </a:lnTo>
                <a:lnTo>
                  <a:pt x="460005" y="22439"/>
                </a:lnTo>
                <a:lnTo>
                  <a:pt x="673177" y="56099"/>
                </a:lnTo>
                <a:lnTo>
                  <a:pt x="897288" y="5927"/>
                </a:lnTo>
                <a:lnTo>
                  <a:pt x="1127573" y="58541"/>
                </a:lnTo>
                <a:lnTo>
                  <a:pt x="1346356" y="15672"/>
                </a:lnTo>
                <a:lnTo>
                  <a:pt x="1565139" y="4198"/>
                </a:lnTo>
                <a:lnTo>
                  <a:pt x="1789531" y="54637"/>
                </a:lnTo>
                <a:lnTo>
                  <a:pt x="2025426" y="38423"/>
                </a:lnTo>
                <a:lnTo>
                  <a:pt x="2238458" y="84853"/>
                </a:lnTo>
                <a:lnTo>
                  <a:pt x="2462709" y="22439"/>
                </a:lnTo>
                <a:lnTo>
                  <a:pt x="2664663" y="66613"/>
                </a:lnTo>
                <a:lnTo>
                  <a:pt x="2905885" y="28049"/>
                </a:lnTo>
                <a:lnTo>
                  <a:pt x="3119199" y="10231"/>
                </a:lnTo>
                <a:lnTo>
                  <a:pt x="3354670" y="67318"/>
                </a:lnTo>
                <a:lnTo>
                  <a:pt x="3573453" y="1817"/>
                </a:lnTo>
                <a:lnTo>
                  <a:pt x="3775406" y="55230"/>
                </a:lnTo>
                <a:lnTo>
                  <a:pt x="3999659" y="32529"/>
                </a:lnTo>
                <a:lnTo>
                  <a:pt x="4235411" y="18964"/>
                </a:lnTo>
                <a:lnTo>
                  <a:pt x="4454194" y="10459"/>
                </a:lnTo>
                <a:lnTo>
                  <a:pt x="4667366" y="66190"/>
                </a:lnTo>
                <a:lnTo>
                  <a:pt x="4902979" y="12776"/>
                </a:lnTo>
                <a:lnTo>
                  <a:pt x="5127372" y="72608"/>
                </a:lnTo>
                <a:lnTo>
                  <a:pt x="5346155" y="16829"/>
                </a:lnTo>
              </a:path>
            </a:pathLst>
          </a:custGeom>
          <a:noFill/>
          <a:ln w="19050" cap="flat" cmpd="sng" algn="ctr">
            <a:solidFill>
              <a:srgbClr val="73D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79AC4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634545" y="1820485"/>
            <a:ext cx="186003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kern="0" dirty="0" smtClean="0">
                <a:latin typeface="Calibri" panose="020F0502020204030204"/>
              </a:rPr>
              <a:t>Our target:</a:t>
            </a:r>
          </a:p>
          <a:p>
            <a:pPr>
              <a:defRPr/>
            </a:pPr>
            <a:r>
              <a:rPr lang="en-US" sz="2000" b="1" kern="0" dirty="0" smtClean="0">
                <a:latin typeface="Calibri" panose="020F0502020204030204"/>
              </a:rPr>
              <a:t>UA = PA = 90+%</a:t>
            </a:r>
            <a:endParaRPr lang="en-US" sz="2000" b="1" kern="0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6535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  <p:bldP spid="64" grpId="0"/>
      <p:bldP spid="66" grpId="0" animBg="1"/>
      <p:bldP spid="67" grpId="0" animBg="1"/>
      <p:bldP spid="68" grpId="0" animBg="1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923925" y="-28575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923925" y="657225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4"/>
          <p:cNvSpPr/>
          <p:nvPr/>
        </p:nvSpPr>
        <p:spPr>
          <a:xfrm>
            <a:off x="6540840" y="182520"/>
            <a:ext cx="2030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Methods</a:t>
            </a:r>
            <a:endParaRPr lang="en-US" sz="1800" b="1" strike="noStrike" spc="-1">
              <a:latin typeface="Arial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56173" y="830865"/>
            <a:ext cx="1463237" cy="21611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217046" y="2697395"/>
            <a:ext cx="4256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kern="0" dirty="0">
                <a:solidFill>
                  <a:srgbClr val="262626"/>
                </a:solidFill>
                <a:latin typeface="Calibri" panose="020F0502020204030204"/>
              </a:rPr>
              <a:t>Multispectral, multi-temporal satellite imagery, terrain attributes, climate normal data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971649" y="3685083"/>
            <a:ext cx="3812042" cy="2095667"/>
            <a:chOff x="1183504" y="4706094"/>
            <a:chExt cx="3046162" cy="1722841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4303" y="4912394"/>
              <a:ext cx="995363" cy="1507331"/>
            </a:xfrm>
            <a:prstGeom prst="rect">
              <a:avLst/>
            </a:prstGeom>
            <a:ln w="12700">
              <a:solidFill>
                <a:sysClr val="windowText" lastClr="000000"/>
              </a:solidFill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3878" y="4706095"/>
              <a:ext cx="992980" cy="1502569"/>
            </a:xfrm>
            <a:prstGeom prst="rect">
              <a:avLst/>
            </a:prstGeom>
            <a:ln w="12700">
              <a:solidFill>
                <a:sysClr val="windowText" lastClr="000000"/>
              </a:solidFill>
            </a:ln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68691" y="4923985"/>
              <a:ext cx="997744" cy="1504950"/>
            </a:xfrm>
            <a:prstGeom prst="rect">
              <a:avLst/>
            </a:prstGeom>
            <a:ln w="12700">
              <a:solidFill>
                <a:sysClr val="windowText" lastClr="000000"/>
              </a:solidFill>
            </a:ln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83504" y="4706094"/>
              <a:ext cx="997744" cy="1504950"/>
            </a:xfrm>
            <a:prstGeom prst="rect">
              <a:avLst/>
            </a:prstGeom>
            <a:ln w="12700">
              <a:solidFill>
                <a:sysClr val="windowText" lastClr="000000"/>
              </a:solidFill>
            </a:ln>
          </p:spPr>
        </p:pic>
      </p:grpSp>
      <p:grpSp>
        <p:nvGrpSpPr>
          <p:cNvPr id="39" name="Group 38"/>
          <p:cNvGrpSpPr/>
          <p:nvPr/>
        </p:nvGrpSpPr>
        <p:grpSpPr>
          <a:xfrm>
            <a:off x="2714406" y="3605566"/>
            <a:ext cx="1485129" cy="2301592"/>
            <a:chOff x="1454440" y="4298565"/>
            <a:chExt cx="1485129" cy="2301592"/>
          </a:xfrm>
        </p:grpSpPr>
        <p:pic>
          <p:nvPicPr>
            <p:cNvPr id="40" name="Picture 39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59845" y="4855001"/>
              <a:ext cx="274320" cy="118872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1544790" y="4298565"/>
              <a:ext cx="13044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srgbClr val="262626"/>
                  </a:solidFill>
                  <a:latin typeface="Calibri" panose="020F0502020204030204"/>
                </a:rPr>
                <a:t>High</a:t>
              </a:r>
            </a:p>
            <a:p>
              <a:pPr algn="ctr">
                <a:defRPr/>
              </a:pPr>
              <a:r>
                <a:rPr lang="en-US" sz="1400" kern="0" dirty="0">
                  <a:solidFill>
                    <a:srgbClr val="262626"/>
                  </a:solidFill>
                  <a:latin typeface="Calibri" panose="020F0502020204030204"/>
                </a:rPr>
                <a:t>% biomass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454440" y="6076937"/>
              <a:ext cx="14851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srgbClr val="262626"/>
                  </a:solidFill>
                  <a:latin typeface="Calibri" panose="020F0502020204030204"/>
                </a:rPr>
                <a:t>Low</a:t>
              </a:r>
            </a:p>
            <a:p>
              <a:pPr algn="ctr">
                <a:defRPr/>
              </a:pPr>
              <a:r>
                <a:rPr lang="en-US" sz="1400" kern="0" dirty="0">
                  <a:solidFill>
                    <a:srgbClr val="262626"/>
                  </a:solidFill>
                  <a:latin typeface="Calibri" panose="020F0502020204030204"/>
                </a:rPr>
                <a:t>% biomass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185215" y="4267124"/>
            <a:ext cx="1860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kern="0" dirty="0">
                <a:solidFill>
                  <a:srgbClr val="0066B2"/>
                </a:solidFill>
                <a:latin typeface="Calibri" panose="020F0502020204030204"/>
              </a:rPr>
              <a:t>Predictions of t</a:t>
            </a:r>
            <a:r>
              <a:rPr lang="en-US" sz="1600" b="1" kern="0" dirty="0" err="1">
                <a:solidFill>
                  <a:srgbClr val="0066B2"/>
                </a:solidFill>
                <a:latin typeface="Calibri" panose="020F0502020204030204"/>
              </a:rPr>
              <a:t>ree</a:t>
            </a:r>
            <a:r>
              <a:rPr lang="en-US" sz="1600" b="1" kern="0" dirty="0">
                <a:solidFill>
                  <a:srgbClr val="0066B2"/>
                </a:solidFill>
                <a:latin typeface="Calibri" panose="020F0502020204030204"/>
              </a:rPr>
              <a:t> species abundance</a:t>
            </a:r>
          </a:p>
          <a:p>
            <a:pPr algn="ctr">
              <a:defRPr/>
            </a:pPr>
            <a:r>
              <a:rPr lang="en-US" sz="1600" b="1" kern="0" dirty="0">
                <a:solidFill>
                  <a:srgbClr val="0066B2"/>
                </a:solidFill>
                <a:latin typeface="Calibri" panose="020F0502020204030204"/>
              </a:rPr>
              <a:t>(% of live biomass)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328270" y="2697395"/>
            <a:ext cx="1665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kern="0" dirty="0" smtClean="0">
                <a:solidFill>
                  <a:srgbClr val="262626"/>
                </a:solidFill>
                <a:latin typeface="Calibri" panose="020F0502020204030204"/>
              </a:rPr>
              <a:t>US </a:t>
            </a:r>
            <a:r>
              <a:rPr lang="en-US" sz="1600" kern="0" dirty="0">
                <a:solidFill>
                  <a:srgbClr val="262626"/>
                </a:solidFill>
                <a:latin typeface="Calibri" panose="020F0502020204030204"/>
              </a:rPr>
              <a:t>Forest Service field </a:t>
            </a:r>
            <a:r>
              <a:rPr lang="en-US" sz="1600" kern="0" dirty="0" smtClean="0">
                <a:solidFill>
                  <a:srgbClr val="262626"/>
                </a:solidFill>
                <a:latin typeface="Calibri" panose="020F0502020204030204"/>
              </a:rPr>
              <a:t>data</a:t>
            </a:r>
            <a:endParaRPr lang="en-US" sz="1600" kern="0" dirty="0">
              <a:solidFill>
                <a:srgbClr val="262626"/>
              </a:solidFill>
              <a:latin typeface="Calibri" panose="020F0502020204030204"/>
            </a:endParaRPr>
          </a:p>
        </p:txBody>
      </p:sp>
      <p:cxnSp>
        <p:nvCxnSpPr>
          <p:cNvPr id="45" name="Straight Arrow Connector 44"/>
          <p:cNvCxnSpPr>
            <a:endCxn id="43" idx="0"/>
          </p:cNvCxnSpPr>
          <p:nvPr/>
        </p:nvCxnSpPr>
        <p:spPr>
          <a:xfrm>
            <a:off x="2115232" y="3531826"/>
            <a:ext cx="0" cy="735298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5423242" y="1444784"/>
            <a:ext cx="624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262626"/>
                </a:solidFill>
                <a:latin typeface="Calibri" panose="020F0502020204030204"/>
              </a:rPr>
              <a:t>+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34314" y="621423"/>
            <a:ext cx="6959175" cy="2658179"/>
          </a:xfrm>
          <a:prstGeom prst="roundRect">
            <a:avLst/>
          </a:prstGeom>
          <a:noFill/>
          <a:ln w="28575" cap="flat" cmpd="sng" algn="ctr">
            <a:solidFill>
              <a:srgbClr val="26262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79AC4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421719" y="768803"/>
            <a:ext cx="2001369" cy="1949791"/>
            <a:chOff x="2750475" y="1483178"/>
            <a:chExt cx="2001369" cy="1949791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18782" y="1695609"/>
              <a:ext cx="1133062" cy="1737360"/>
            </a:xfrm>
            <a:prstGeom prst="rect">
              <a:avLst/>
            </a:prstGeom>
            <a:ln w="12700">
              <a:solidFill>
                <a:srgbClr val="262626"/>
              </a:solidFill>
            </a:ln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2750475" y="1483178"/>
              <a:ext cx="1136082" cy="1737360"/>
            </a:xfrm>
            <a:prstGeom prst="rect">
              <a:avLst/>
            </a:prstGeom>
            <a:ln w="12700">
              <a:solidFill>
                <a:srgbClr val="262626"/>
              </a:solidFill>
            </a:ln>
          </p:spPr>
        </p:pic>
      </p:grpSp>
      <p:grpSp>
        <p:nvGrpSpPr>
          <p:cNvPr id="51" name="Group 50"/>
          <p:cNvGrpSpPr/>
          <p:nvPr/>
        </p:nvGrpSpPr>
        <p:grpSpPr>
          <a:xfrm>
            <a:off x="1314874" y="768803"/>
            <a:ext cx="2004937" cy="1962869"/>
            <a:chOff x="2749485" y="1480357"/>
            <a:chExt cx="2004937" cy="1962869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16359" y="1705866"/>
              <a:ext cx="1138063" cy="1737360"/>
            </a:xfrm>
            <a:prstGeom prst="rect">
              <a:avLst/>
            </a:prstGeom>
            <a:ln w="12700">
              <a:solidFill>
                <a:srgbClr val="262626"/>
              </a:solidFill>
            </a:ln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749485" y="1480357"/>
              <a:ext cx="1138062" cy="1737360"/>
            </a:xfrm>
            <a:prstGeom prst="rect">
              <a:avLst/>
            </a:prstGeom>
            <a:ln w="12700">
              <a:solidFill>
                <a:srgbClr val="262626"/>
              </a:solidFill>
            </a:ln>
          </p:spPr>
        </p:pic>
      </p:grpSp>
      <p:sp>
        <p:nvSpPr>
          <p:cNvPr id="54" name="TextBox 53"/>
          <p:cNvSpPr txBox="1"/>
          <p:nvPr/>
        </p:nvSpPr>
        <p:spPr>
          <a:xfrm>
            <a:off x="6628392" y="5738470"/>
            <a:ext cx="1075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262626"/>
                </a:solidFill>
                <a:latin typeface="Calibri" panose="020F0502020204030204"/>
              </a:rPr>
              <a:t>s</a:t>
            </a:r>
            <a:r>
              <a:rPr lang="en-US" sz="1400" dirty="0" smtClean="0">
                <a:solidFill>
                  <a:srgbClr val="262626"/>
                </a:solidFill>
                <a:latin typeface="Calibri" panose="020F0502020204030204"/>
              </a:rPr>
              <a:t>ugar maple</a:t>
            </a:r>
            <a:endParaRPr lang="en-US" sz="1400" dirty="0">
              <a:solidFill>
                <a:srgbClr val="262626"/>
              </a:solidFill>
              <a:latin typeface="Calibri" panose="020F0502020204030204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823528" y="3398283"/>
            <a:ext cx="924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62626"/>
                </a:solidFill>
                <a:latin typeface="Calibri" panose="020F0502020204030204"/>
              </a:rPr>
              <a:t>red maple</a:t>
            </a:r>
            <a:endParaRPr lang="en-US" sz="1400" dirty="0">
              <a:solidFill>
                <a:srgbClr val="262626"/>
              </a:solidFill>
              <a:latin typeface="Calibri" panose="020F0502020204030204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79204" y="5738470"/>
            <a:ext cx="956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62626"/>
                </a:solidFill>
                <a:latin typeface="Calibri" panose="020F0502020204030204"/>
              </a:rPr>
              <a:t>red spruce</a:t>
            </a:r>
            <a:endParaRPr lang="en-US" sz="1400" dirty="0">
              <a:solidFill>
                <a:srgbClr val="262626"/>
              </a:solidFill>
              <a:latin typeface="Calibri" panose="020F0502020204030204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46463" y="3398283"/>
            <a:ext cx="906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262626"/>
                </a:solidFill>
                <a:latin typeface="Calibri" panose="020F0502020204030204"/>
              </a:rPr>
              <a:t>b</a:t>
            </a:r>
            <a:r>
              <a:rPr lang="en-US" sz="1400" dirty="0" smtClean="0">
                <a:solidFill>
                  <a:srgbClr val="262626"/>
                </a:solidFill>
                <a:latin typeface="Calibri" panose="020F0502020204030204"/>
              </a:rPr>
              <a:t>alsam fir</a:t>
            </a:r>
            <a:endParaRPr lang="en-US" sz="1400" dirty="0">
              <a:solidFill>
                <a:srgbClr val="262626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7" grpId="0" animBg="1"/>
      <p:bldP spid="54" grpId="0"/>
      <p:bldP spid="55" grpId="0"/>
      <p:bldP spid="56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923925" y="-28575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923925" y="657225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4"/>
          <p:cNvSpPr/>
          <p:nvPr/>
        </p:nvSpPr>
        <p:spPr>
          <a:xfrm>
            <a:off x="6540840" y="182520"/>
            <a:ext cx="2030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Methods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938EAE-0E99-4A67-97BA-8FEAC8048F89}"/>
              </a:ext>
            </a:extLst>
          </p:cNvPr>
          <p:cNvSpPr txBox="1"/>
          <p:nvPr/>
        </p:nvSpPr>
        <p:spPr>
          <a:xfrm>
            <a:off x="386404" y="2698772"/>
            <a:ext cx="1763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24928"/>
                </a:solidFill>
                <a:latin typeface="Calibri" panose="020F0502020204030204"/>
              </a:rPr>
              <a:t>Sentinel/Landsat</a:t>
            </a:r>
          </a:p>
          <a:p>
            <a:pPr algn="ctr"/>
            <a:r>
              <a:rPr lang="en-US" dirty="0">
                <a:solidFill>
                  <a:srgbClr val="124928"/>
                </a:solidFill>
                <a:latin typeface="Calibri" panose="020F0502020204030204"/>
              </a:rPr>
              <a:t>image processing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EF8943-0F0A-4B96-B6E2-9B70625655E3}"/>
              </a:ext>
            </a:extLst>
          </p:cNvPr>
          <p:cNvSpPr txBox="1"/>
          <p:nvPr/>
        </p:nvSpPr>
        <p:spPr>
          <a:xfrm>
            <a:off x="2551744" y="3626481"/>
            <a:ext cx="983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24928"/>
                </a:solidFill>
                <a:latin typeface="Calibri" panose="020F0502020204030204"/>
              </a:rPr>
              <a:t>Raster data storage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ADF443-9624-4911-BB75-F2AD2408BC01}"/>
              </a:ext>
            </a:extLst>
          </p:cNvPr>
          <p:cNvSpPr txBox="1"/>
          <p:nvPr/>
        </p:nvSpPr>
        <p:spPr>
          <a:xfrm>
            <a:off x="2738564" y="2501985"/>
            <a:ext cx="2548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AC61A"/>
                </a:solidFill>
                <a:latin typeface="Calibri" panose="020F0502020204030204"/>
              </a:rPr>
              <a:t>Process management database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A921D5-6B2A-4642-8256-16B35FDD6DF7}"/>
              </a:ext>
            </a:extLst>
          </p:cNvPr>
          <p:cNvSpPr txBox="1"/>
          <p:nvPr/>
        </p:nvSpPr>
        <p:spPr>
          <a:xfrm>
            <a:off x="706369" y="1687031"/>
            <a:ext cx="1147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24928"/>
                </a:solidFill>
                <a:latin typeface="Calibri" panose="020F0502020204030204"/>
              </a:rPr>
              <a:t>ESA and USGS APIs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14C0E1-B717-449F-B4A4-50AB9C6EF4D1}"/>
              </a:ext>
            </a:extLst>
          </p:cNvPr>
          <p:cNvSpPr txBox="1"/>
          <p:nvPr/>
        </p:nvSpPr>
        <p:spPr>
          <a:xfrm>
            <a:off x="327330" y="5301929"/>
            <a:ext cx="188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24928"/>
                </a:solidFill>
                <a:latin typeface="Calibri" panose="020F0502020204030204"/>
              </a:rPr>
              <a:t>LiDAR import</a:t>
            </a:r>
            <a:endParaRPr lang="en-US" dirty="0">
              <a:solidFill>
                <a:srgbClr val="124928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7C3B76-85A9-467D-A5AE-532E2C5BD1D3}"/>
              </a:ext>
            </a:extLst>
          </p:cNvPr>
          <p:cNvSpPr txBox="1"/>
          <p:nvPr/>
        </p:nvSpPr>
        <p:spPr>
          <a:xfrm>
            <a:off x="3969452" y="3625223"/>
            <a:ext cx="1561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24928"/>
                </a:solidFill>
                <a:latin typeface="Calibri" panose="020F0502020204030204"/>
              </a:rPr>
              <a:t>Problem definition and management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A5EA93-8374-47D8-B320-3A47FB0ADD09}"/>
              </a:ext>
            </a:extLst>
          </p:cNvPr>
          <p:cNvSpPr txBox="1"/>
          <p:nvPr/>
        </p:nvSpPr>
        <p:spPr>
          <a:xfrm>
            <a:off x="6074807" y="3764980"/>
            <a:ext cx="106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24928"/>
                </a:solidFill>
                <a:latin typeface="Calibri" panose="020F0502020204030204"/>
              </a:rPr>
              <a:t>Machine learning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E32F8B-A3B2-4616-AF56-9E232A532508}"/>
              </a:ext>
            </a:extLst>
          </p:cNvPr>
          <p:cNvSpPr txBox="1"/>
          <p:nvPr/>
        </p:nvSpPr>
        <p:spPr>
          <a:xfrm>
            <a:off x="7512009" y="3764980"/>
            <a:ext cx="1277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24928"/>
                </a:solidFill>
                <a:latin typeface="Calibri" panose="020F0502020204030204"/>
              </a:rPr>
              <a:t>Map generation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8F283C-84FD-4140-9465-7227284F9747}"/>
              </a:ext>
            </a:extLst>
          </p:cNvPr>
          <p:cNvCxnSpPr/>
          <p:nvPr/>
        </p:nvCxnSpPr>
        <p:spPr>
          <a:xfrm>
            <a:off x="5705799" y="1886492"/>
            <a:ext cx="0" cy="4152857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dash"/>
            <a:miter lim="800000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668931D-49B1-4847-A44E-3183C875C237}"/>
              </a:ext>
            </a:extLst>
          </p:cNvPr>
          <p:cNvSpPr txBox="1"/>
          <p:nvPr/>
        </p:nvSpPr>
        <p:spPr>
          <a:xfrm>
            <a:off x="2726037" y="1819700"/>
            <a:ext cx="291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solidFill>
                  <a:srgbClr val="124928"/>
                </a:solidFill>
                <a:latin typeface="Calibri" panose="020F0502020204030204"/>
              </a:rPr>
              <a:t>UMaine</a:t>
            </a:r>
            <a:r>
              <a:rPr lang="en-US" dirty="0">
                <a:solidFill>
                  <a:srgbClr val="124928"/>
                </a:solidFill>
                <a:latin typeface="Calibri" panose="020F0502020204030204"/>
              </a:rPr>
              <a:t> cloud services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B305F1-A827-4333-85CA-5D6F50919087}"/>
              </a:ext>
            </a:extLst>
          </p:cNvPr>
          <p:cNvSpPr txBox="1"/>
          <p:nvPr/>
        </p:nvSpPr>
        <p:spPr>
          <a:xfrm>
            <a:off x="5777774" y="1819700"/>
            <a:ext cx="358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124928"/>
                </a:solidFill>
                <a:latin typeface="Calibri" panose="020F0502020204030204"/>
              </a:rPr>
              <a:t>UMaine</a:t>
            </a:r>
            <a:r>
              <a:rPr lang="en-US" dirty="0">
                <a:solidFill>
                  <a:srgbClr val="124928"/>
                </a:solidFill>
                <a:latin typeface="Calibri" panose="020F0502020204030204"/>
              </a:rPr>
              <a:t> HPC services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D8DD18-6882-4BAC-9C0A-735B7EF5C276}"/>
              </a:ext>
            </a:extLst>
          </p:cNvPr>
          <p:cNvSpPr txBox="1"/>
          <p:nvPr/>
        </p:nvSpPr>
        <p:spPr>
          <a:xfrm>
            <a:off x="2409197" y="5045337"/>
            <a:ext cx="1372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24928"/>
                </a:solidFill>
                <a:latin typeface="Calibri" panose="020F0502020204030204"/>
              </a:rPr>
              <a:t>Reference data storage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86053D-6372-48DC-BE1C-78536D946D63}"/>
              </a:ext>
            </a:extLst>
          </p:cNvPr>
          <p:cNvSpPr txBox="1"/>
          <p:nvPr/>
        </p:nvSpPr>
        <p:spPr>
          <a:xfrm>
            <a:off x="3862795" y="5548085"/>
            <a:ext cx="1682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124928"/>
                </a:solidFill>
                <a:latin typeface="Calibri" panose="020F0502020204030204"/>
              </a:rPr>
              <a:t>USDA FIA,</a:t>
            </a:r>
          </a:p>
          <a:p>
            <a:pPr algn="ctr"/>
            <a:r>
              <a:rPr lang="en-US" dirty="0">
                <a:solidFill>
                  <a:srgbClr val="124928"/>
                </a:solidFill>
                <a:latin typeface="Calibri" panose="020F0502020204030204"/>
              </a:rPr>
              <a:t>Other reference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BBB5732-1625-45D7-B47A-5F636BC7485E}"/>
              </a:ext>
            </a:extLst>
          </p:cNvPr>
          <p:cNvCxnSpPr/>
          <p:nvPr/>
        </p:nvCxnSpPr>
        <p:spPr>
          <a:xfrm flipH="1">
            <a:off x="1273204" y="2320523"/>
            <a:ext cx="3541" cy="378249"/>
          </a:xfrm>
          <a:prstGeom prst="straightConnector1">
            <a:avLst/>
          </a:prstGeom>
          <a:noFill/>
          <a:ln w="19050" cap="flat" cmpd="sng" algn="ctr">
            <a:solidFill>
              <a:srgbClr val="124928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0" name="Connector: Elbow 17">
            <a:extLst>
              <a:ext uri="{FF2B5EF4-FFF2-40B4-BE49-F238E27FC236}">
                <a16:creationId xmlns:a16="http://schemas.microsoft.com/office/drawing/2014/main" id="{A5C66A6A-4D27-424E-9A52-92245647915C}"/>
              </a:ext>
            </a:extLst>
          </p:cNvPr>
          <p:cNvCxnSpPr/>
          <p:nvPr/>
        </p:nvCxnSpPr>
        <p:spPr>
          <a:xfrm flipV="1">
            <a:off x="1951850" y="2739417"/>
            <a:ext cx="786714" cy="335286"/>
          </a:xfrm>
          <a:prstGeom prst="bentConnector3">
            <a:avLst>
              <a:gd name="adj1" fmla="val 38498"/>
            </a:avLst>
          </a:prstGeom>
          <a:noFill/>
          <a:ln w="19050" cap="flat" cmpd="sng" algn="ctr">
            <a:solidFill>
              <a:srgbClr val="1AC61A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41981EF-F567-47E5-BACC-63D9B5F8C15B}"/>
              </a:ext>
            </a:extLst>
          </p:cNvPr>
          <p:cNvCxnSpPr>
            <a:stCxn id="7" idx="3"/>
            <a:endCxn id="11" idx="1"/>
          </p:cNvCxnSpPr>
          <p:nvPr/>
        </p:nvCxnSpPr>
        <p:spPr>
          <a:xfrm flipV="1">
            <a:off x="3534815" y="4086888"/>
            <a:ext cx="434637" cy="1258"/>
          </a:xfrm>
          <a:prstGeom prst="straightConnector1">
            <a:avLst/>
          </a:prstGeom>
          <a:noFill/>
          <a:ln w="19050" cap="flat" cmpd="sng" algn="ctr">
            <a:solidFill>
              <a:srgbClr val="124928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2" name="Connector: Elbow 57">
            <a:extLst>
              <a:ext uri="{FF2B5EF4-FFF2-40B4-BE49-F238E27FC236}">
                <a16:creationId xmlns:a16="http://schemas.microsoft.com/office/drawing/2014/main" id="{78C30878-6637-41A0-9A2A-F2DF30F480E8}"/>
              </a:ext>
            </a:extLst>
          </p:cNvPr>
          <p:cNvCxnSpPr>
            <a:stCxn id="30" idx="3"/>
            <a:endCxn id="7" idx="1"/>
          </p:cNvCxnSpPr>
          <p:nvPr/>
        </p:nvCxnSpPr>
        <p:spPr>
          <a:xfrm flipV="1">
            <a:off x="1955391" y="4088146"/>
            <a:ext cx="596353" cy="37387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124928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3" name="Connector: Elbow 72">
            <a:extLst>
              <a:ext uri="{FF2B5EF4-FFF2-40B4-BE49-F238E27FC236}">
                <a16:creationId xmlns:a16="http://schemas.microsoft.com/office/drawing/2014/main" id="{D4C1C0B0-7262-4243-A59C-D413A9380548}"/>
              </a:ext>
            </a:extLst>
          </p:cNvPr>
          <p:cNvCxnSpPr/>
          <p:nvPr/>
        </p:nvCxnSpPr>
        <p:spPr>
          <a:xfrm rot="16200000" flipV="1">
            <a:off x="6249183" y="1786335"/>
            <a:ext cx="939829" cy="2863781"/>
          </a:xfrm>
          <a:prstGeom prst="bentConnector2">
            <a:avLst/>
          </a:prstGeom>
          <a:noFill/>
          <a:ln w="19050" cap="flat" cmpd="sng" algn="ctr">
            <a:solidFill>
              <a:srgbClr val="1AC61A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4" name="Connector: Elbow 74">
            <a:extLst>
              <a:ext uri="{FF2B5EF4-FFF2-40B4-BE49-F238E27FC236}">
                <a16:creationId xmlns:a16="http://schemas.microsoft.com/office/drawing/2014/main" id="{A055F97D-8285-4D83-8C6A-2AA07015A430}"/>
              </a:ext>
            </a:extLst>
          </p:cNvPr>
          <p:cNvCxnSpPr>
            <a:stCxn id="12" idx="0"/>
            <a:endCxn id="8" idx="3"/>
          </p:cNvCxnSpPr>
          <p:nvPr/>
        </p:nvCxnSpPr>
        <p:spPr>
          <a:xfrm rot="16200000" flipV="1">
            <a:off x="5476864" y="2635494"/>
            <a:ext cx="939829" cy="1319144"/>
          </a:xfrm>
          <a:prstGeom prst="bentConnector2">
            <a:avLst/>
          </a:prstGeom>
          <a:noFill/>
          <a:ln w="19050" cap="flat" cmpd="sng" algn="ctr">
            <a:solidFill>
              <a:srgbClr val="1AC61A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6AD60DA-3A42-4FBE-A44C-A481FC4210B5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>
            <a:off x="5531426" y="4086888"/>
            <a:ext cx="543381" cy="1258"/>
          </a:xfrm>
          <a:prstGeom prst="straightConnector1">
            <a:avLst/>
          </a:prstGeom>
          <a:noFill/>
          <a:ln w="19050" cap="flat" cmpd="sng" algn="ctr">
            <a:solidFill>
              <a:srgbClr val="124928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B251C71-40DB-4D9E-BAFE-7B2B340C7FD5}"/>
              </a:ext>
            </a:extLst>
          </p:cNvPr>
          <p:cNvCxnSpPr>
            <a:stCxn id="12" idx="3"/>
            <a:endCxn id="13" idx="1"/>
          </p:cNvCxnSpPr>
          <p:nvPr/>
        </p:nvCxnSpPr>
        <p:spPr>
          <a:xfrm>
            <a:off x="7137893" y="4088146"/>
            <a:ext cx="374116" cy="0"/>
          </a:xfrm>
          <a:prstGeom prst="straightConnector1">
            <a:avLst/>
          </a:prstGeom>
          <a:noFill/>
          <a:ln w="19050" cap="flat" cmpd="sng" algn="ctr">
            <a:solidFill>
              <a:srgbClr val="124928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7" name="Connector: Elbow 83">
            <a:extLst>
              <a:ext uri="{FF2B5EF4-FFF2-40B4-BE49-F238E27FC236}">
                <a16:creationId xmlns:a16="http://schemas.microsoft.com/office/drawing/2014/main" id="{E6CAD27E-4ED9-4BDE-B914-1511E0BBFB01}"/>
              </a:ext>
            </a:extLst>
          </p:cNvPr>
          <p:cNvCxnSpPr>
            <a:stCxn id="11" idx="0"/>
            <a:endCxn id="8" idx="2"/>
          </p:cNvCxnSpPr>
          <p:nvPr/>
        </p:nvCxnSpPr>
        <p:spPr>
          <a:xfrm rot="16200000" flipV="1">
            <a:off x="4143209" y="3017993"/>
            <a:ext cx="476907" cy="737554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1AC61A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8" name="Connector: Elbow 89">
            <a:extLst>
              <a:ext uri="{FF2B5EF4-FFF2-40B4-BE49-F238E27FC236}">
                <a16:creationId xmlns:a16="http://schemas.microsoft.com/office/drawing/2014/main" id="{3339DF01-EDDC-4304-94DA-6E309C41AE25}"/>
              </a:ext>
            </a:extLst>
          </p:cNvPr>
          <p:cNvCxnSpPr/>
          <p:nvPr/>
        </p:nvCxnSpPr>
        <p:spPr>
          <a:xfrm flipV="1">
            <a:off x="3650616" y="4170650"/>
            <a:ext cx="318836" cy="1188720"/>
          </a:xfrm>
          <a:prstGeom prst="bentConnector3">
            <a:avLst/>
          </a:prstGeom>
          <a:noFill/>
          <a:ln w="19050" cap="flat" cmpd="sng" algn="ctr">
            <a:solidFill>
              <a:srgbClr val="124928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9" name="Connector: Elbow 122">
            <a:extLst>
              <a:ext uri="{FF2B5EF4-FFF2-40B4-BE49-F238E27FC236}">
                <a16:creationId xmlns:a16="http://schemas.microsoft.com/office/drawing/2014/main" id="{64ACA00A-E9D7-4814-9980-DF76AE340AD3}"/>
              </a:ext>
            </a:extLst>
          </p:cNvPr>
          <p:cNvCxnSpPr/>
          <p:nvPr/>
        </p:nvCxnSpPr>
        <p:spPr>
          <a:xfrm rot="10800000" flipH="1">
            <a:off x="2490476" y="2909123"/>
            <a:ext cx="248087" cy="2492552"/>
          </a:xfrm>
          <a:prstGeom prst="bentConnector3">
            <a:avLst>
              <a:gd name="adj1" fmla="val -27922"/>
            </a:avLst>
          </a:prstGeom>
          <a:noFill/>
          <a:ln w="19050" cap="flat" cmpd="sng" algn="ctr">
            <a:solidFill>
              <a:srgbClr val="1AC61A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A938EAE-0E99-4A67-97BA-8FEAC8048F89}"/>
              </a:ext>
            </a:extLst>
          </p:cNvPr>
          <p:cNvSpPr txBox="1"/>
          <p:nvPr/>
        </p:nvSpPr>
        <p:spPr>
          <a:xfrm>
            <a:off x="594557" y="4000351"/>
            <a:ext cx="1360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24928"/>
                </a:solidFill>
                <a:latin typeface="Calibri" panose="020F0502020204030204"/>
              </a:rPr>
              <a:t>LiDAR processing</a:t>
            </a:r>
          </a:p>
          <a:p>
            <a:pPr algn="ctr"/>
            <a:r>
              <a:rPr lang="en-US" dirty="0" smtClean="0">
                <a:solidFill>
                  <a:srgbClr val="124928"/>
                </a:solidFill>
                <a:latin typeface="Calibri" panose="020F0502020204030204"/>
              </a:rPr>
              <a:t>(area-based)</a:t>
            </a:r>
            <a:endParaRPr lang="en-US" dirty="0">
              <a:solidFill>
                <a:srgbClr val="124928"/>
              </a:solidFill>
              <a:latin typeface="Calibri" panose="020F0502020204030204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BBB5732-1625-45D7-B47A-5F636BC7485E}"/>
              </a:ext>
            </a:extLst>
          </p:cNvPr>
          <p:cNvCxnSpPr/>
          <p:nvPr/>
        </p:nvCxnSpPr>
        <p:spPr>
          <a:xfrm flipV="1">
            <a:off x="1273204" y="4923681"/>
            <a:ext cx="3541" cy="378248"/>
          </a:xfrm>
          <a:prstGeom prst="straightConnector1">
            <a:avLst/>
          </a:prstGeom>
          <a:noFill/>
          <a:ln w="19050" cap="flat" cmpd="sng" algn="ctr">
            <a:solidFill>
              <a:srgbClr val="124928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2" name="Connector: Elbow 17">
            <a:extLst>
              <a:ext uri="{FF2B5EF4-FFF2-40B4-BE49-F238E27FC236}">
                <a16:creationId xmlns:a16="http://schemas.microsoft.com/office/drawing/2014/main" id="{A5C66A6A-4D27-424E-9A52-92245647915C}"/>
              </a:ext>
            </a:extLst>
          </p:cNvPr>
          <p:cNvCxnSpPr/>
          <p:nvPr/>
        </p:nvCxnSpPr>
        <p:spPr>
          <a:xfrm flipV="1">
            <a:off x="1958932" y="2829913"/>
            <a:ext cx="779632" cy="171907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1AC61A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3" name="Connector: Elbow 17">
            <a:extLst>
              <a:ext uri="{FF2B5EF4-FFF2-40B4-BE49-F238E27FC236}">
                <a16:creationId xmlns:a16="http://schemas.microsoft.com/office/drawing/2014/main" id="{A5C66A6A-4D27-424E-9A52-92245647915C}"/>
              </a:ext>
            </a:extLst>
          </p:cNvPr>
          <p:cNvCxnSpPr/>
          <p:nvPr/>
        </p:nvCxnSpPr>
        <p:spPr>
          <a:xfrm>
            <a:off x="1951850" y="3151106"/>
            <a:ext cx="599894" cy="85953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124928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4" name="Connector: Elbow 83">
            <a:extLst>
              <a:ext uri="{FF2B5EF4-FFF2-40B4-BE49-F238E27FC236}">
                <a16:creationId xmlns:a16="http://schemas.microsoft.com/office/drawing/2014/main" id="{E6CAD27E-4ED9-4BDE-B914-1511E0BBFB01}"/>
              </a:ext>
            </a:extLst>
          </p:cNvPr>
          <p:cNvCxnSpPr/>
          <p:nvPr/>
        </p:nvCxnSpPr>
        <p:spPr>
          <a:xfrm rot="5400000" flipH="1" flipV="1">
            <a:off x="3230877" y="2930199"/>
            <a:ext cx="478165" cy="91440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1AC61A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6399" y="723945"/>
            <a:ext cx="92214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200" dirty="0">
                <a:solidFill>
                  <a:srgbClr val="0066B2"/>
                </a:solidFill>
                <a:latin typeface="Calibri"/>
              </a:rPr>
              <a:t>Production software developed in collaboration </a:t>
            </a:r>
          </a:p>
          <a:p>
            <a:pPr algn="ctr">
              <a:defRPr/>
            </a:pPr>
            <a:r>
              <a:rPr lang="en-US" sz="2200" dirty="0">
                <a:solidFill>
                  <a:srgbClr val="0066B2"/>
                </a:solidFill>
                <a:latin typeface="Calibri"/>
              </a:rPr>
              <a:t>with the </a:t>
            </a:r>
            <a:r>
              <a:rPr lang="en-US" sz="2200" dirty="0" err="1">
                <a:solidFill>
                  <a:srgbClr val="0066B2"/>
                </a:solidFill>
                <a:latin typeface="Calibri"/>
              </a:rPr>
              <a:t>UMaine</a:t>
            </a:r>
            <a:r>
              <a:rPr lang="en-US" sz="2200" dirty="0">
                <a:solidFill>
                  <a:srgbClr val="0066B2"/>
                </a:solidFill>
                <a:latin typeface="Calibri"/>
              </a:rPr>
              <a:t> Advanced Computing Group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74566"/>
            <a:ext cx="1208056" cy="897027"/>
          </a:xfrm>
          <a:prstGeom prst="rect">
            <a:avLst/>
          </a:prstGeom>
        </p:spPr>
      </p:pic>
      <p:cxnSp>
        <p:nvCxnSpPr>
          <p:cNvPr id="37" name="Connector: Elbow 74">
            <a:extLst>
              <a:ext uri="{FF2B5EF4-FFF2-40B4-BE49-F238E27FC236}">
                <a16:creationId xmlns:a16="http://schemas.microsoft.com/office/drawing/2014/main" id="{A055F97D-8285-4D83-8C6A-2AA07015A430}"/>
              </a:ext>
            </a:extLst>
          </p:cNvPr>
          <p:cNvCxnSpPr>
            <a:stCxn id="18" idx="1"/>
            <a:endCxn id="17" idx="2"/>
          </p:cNvCxnSpPr>
          <p:nvPr/>
        </p:nvCxnSpPr>
        <p:spPr>
          <a:xfrm rot="10800000">
            <a:off x="3095357" y="5691669"/>
            <a:ext cx="767439" cy="179583"/>
          </a:xfrm>
          <a:prstGeom prst="bentConnector2">
            <a:avLst/>
          </a:prstGeom>
          <a:noFill/>
          <a:ln w="19050" cap="flat" cmpd="sng" algn="ctr">
            <a:solidFill>
              <a:srgbClr val="124928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8900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2325" t="5146" r="16430" b="30603"/>
          <a:stretch/>
        </p:blipFill>
        <p:spPr>
          <a:xfrm>
            <a:off x="3237470" y="803189"/>
            <a:ext cx="5844746" cy="5115697"/>
          </a:xfrm>
          <a:prstGeom prst="rect">
            <a:avLst/>
          </a:prstGeom>
        </p:spPr>
      </p:pic>
      <p:sp>
        <p:nvSpPr>
          <p:cNvPr id="103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4"/>
          <p:cNvSpPr/>
          <p:nvPr/>
        </p:nvSpPr>
        <p:spPr>
          <a:xfrm>
            <a:off x="6851520" y="182520"/>
            <a:ext cx="16621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Major Findings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97CBE3-BF2F-4435-89EE-5E39A1B16386}"/>
              </a:ext>
            </a:extLst>
          </p:cNvPr>
          <p:cNvSpPr txBox="1"/>
          <p:nvPr/>
        </p:nvSpPr>
        <p:spPr>
          <a:xfrm>
            <a:off x="282358" y="340668"/>
            <a:ext cx="4756368" cy="1328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Year 1 objectives, Maine </a:t>
            </a:r>
            <a:r>
              <a:rPr lang="en-US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trial </a:t>
            </a:r>
            <a:r>
              <a:rPr lang="en-US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en-US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arenR"/>
            </a:pP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and validate maps of tree species relative </a:t>
            </a:r>
            <a:r>
              <a:rPr lang="en-US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abundance (% AGB) at 10 </a:t>
            </a: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pixel </a:t>
            </a:r>
            <a:r>
              <a:rPr lang="en-US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  <a:endParaRPr lang="en-US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8482" y="1720588"/>
            <a:ext cx="504176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Fully and semi-automated production workflows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MAE typically 5-15%, but still evaluating multiple alternative workflows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Includes new software for ML prediction post-processing and map production, including automated and seamless mosaicking for large area applications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Includes new software for automated Sentinel image retrieval from ESA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4"/>
          <p:cNvSpPr/>
          <p:nvPr/>
        </p:nvSpPr>
        <p:spPr>
          <a:xfrm>
            <a:off x="6851520" y="182520"/>
            <a:ext cx="16621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Major Findings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97CBE3-BF2F-4435-89EE-5E39A1B16386}"/>
              </a:ext>
            </a:extLst>
          </p:cNvPr>
          <p:cNvSpPr txBox="1"/>
          <p:nvPr/>
        </p:nvSpPr>
        <p:spPr>
          <a:xfrm>
            <a:off x="282358" y="340668"/>
            <a:ext cx="4775418" cy="1733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Year 1 objectives, Maine </a:t>
            </a:r>
            <a:r>
              <a:rPr lang="en-US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trial </a:t>
            </a:r>
            <a:r>
              <a:rPr lang="en-US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en-US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arenR"/>
            </a:pP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and validate maps of tree species relative </a:t>
            </a:r>
            <a:r>
              <a:rPr lang="en-US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abundance (% AGB) at 10 </a:t>
            </a: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pixel </a:t>
            </a:r>
            <a:r>
              <a:rPr lang="en-US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  <a:endParaRPr lang="en-US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Sentinel + Landsat integration </a:t>
            </a:r>
            <a:endParaRPr lang="en-US" dirty="0" smtClean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6631" y="2158738"/>
            <a:ext cx="4260719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Automated warping/</a:t>
            </a:r>
            <a:r>
              <a:rPr lang="en-US" dirty="0" err="1" smtClean="0"/>
              <a:t>coregistration</a:t>
            </a:r>
            <a:endParaRPr lang="en-US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Improved Landsat haze correction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Preliminary results suggest minimal or modest improvement, but this is probably case-specific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Fully integrated into production software as an option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466" y="3351390"/>
            <a:ext cx="2497455" cy="25807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266" y="629667"/>
            <a:ext cx="2770386" cy="258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3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91D5DC366FB34DAB5FED80D728F9D5" ma:contentTypeVersion="11" ma:contentTypeDescription="Create a new document." ma:contentTypeScope="" ma:versionID="0f922146a228a40fa86d57add326b474">
  <xsd:schema xmlns:xsd="http://www.w3.org/2001/XMLSchema" xmlns:xs="http://www.w3.org/2001/XMLSchema" xmlns:p="http://schemas.microsoft.com/office/2006/metadata/properties" xmlns:ns2="c8d168e6-916d-41f3-9337-c3785a6911a5" xmlns:ns3="50d1adfd-75f0-4ac1-a76d-7b6e1bad5e9c" targetNamespace="http://schemas.microsoft.com/office/2006/metadata/properties" ma:root="true" ma:fieldsID="7cdbc3b46195e23b18e8790d7077f3d7" ns2:_="" ns3:_="">
    <xsd:import namespace="c8d168e6-916d-41f3-9337-c3785a6911a5"/>
    <xsd:import namespace="50d1adfd-75f0-4ac1-a76d-7b6e1bad5e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d168e6-916d-41f3-9337-c3785a6911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1adfd-75f0-4ac1-a76d-7b6e1bad5e9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EBBF32-1772-4CED-A43D-DCDC0947F764}">
  <ds:schemaRefs>
    <ds:schemaRef ds:uri="http://schemas.microsoft.com/office/2006/documentManagement/types"/>
    <ds:schemaRef ds:uri="c8d168e6-916d-41f3-9337-c3785a6911a5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905662C-FC91-44D3-A632-A5A6174A18DC}"/>
</file>

<file path=customXml/itemProps3.xml><?xml version="1.0" encoding="utf-8"?>
<ds:datastoreItem xmlns:ds="http://schemas.openxmlformats.org/officeDocument/2006/customXml" ds:itemID="{D88A36C7-2AB1-4F8D-91E9-B5608C1926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Words>1141</Words>
  <Application>Microsoft Office PowerPoint</Application>
  <PresentationFormat>On-screen Show (4:3)</PresentationFormat>
  <Paragraphs>168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DejaVu Sans</vt:lpstr>
      <vt:lpstr>Symbol</vt:lpstr>
      <vt:lpstr>Times New Roman</vt:lpstr>
      <vt:lpstr>Trebuchet MS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CAFS</dc:creator>
  <dc:description/>
  <cp:lastModifiedBy>Erin Simons</cp:lastModifiedBy>
  <cp:revision>25</cp:revision>
  <dcterms:created xsi:type="dcterms:W3CDTF">2013-02-25T23:05:08Z</dcterms:created>
  <dcterms:modified xsi:type="dcterms:W3CDTF">2021-05-31T16:36:18Z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NCSU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9</vt:i4>
  </property>
  <property fmtid="{D5CDD505-2E9C-101B-9397-08002B2CF9AE}" pid="13" name="ContentTypeId">
    <vt:lpwstr>0x010100EF91D5DC366FB34DAB5FED80D728F9D5</vt:lpwstr>
  </property>
</Properties>
</file>