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1"/>
  </p:sldMasterIdLst>
  <p:handoutMasterIdLst>
    <p:handoutMasterId r:id="rId24"/>
  </p:handoutMasterIdLst>
  <p:sldIdLst>
    <p:sldId id="256" r:id="rId2"/>
    <p:sldId id="258" r:id="rId3"/>
    <p:sldId id="257" r:id="rId4"/>
    <p:sldId id="259" r:id="rId5"/>
    <p:sldId id="260" r:id="rId6"/>
    <p:sldId id="267" r:id="rId7"/>
    <p:sldId id="268" r:id="rId8"/>
    <p:sldId id="261" r:id="rId9"/>
    <p:sldId id="262" r:id="rId10"/>
    <p:sldId id="264" r:id="rId11"/>
    <p:sldId id="263" r:id="rId12"/>
    <p:sldId id="269" r:id="rId13"/>
    <p:sldId id="270" r:id="rId14"/>
    <p:sldId id="271" r:id="rId15"/>
    <p:sldId id="273" r:id="rId16"/>
    <p:sldId id="272" r:id="rId17"/>
    <p:sldId id="277" r:id="rId18"/>
    <p:sldId id="275" r:id="rId19"/>
    <p:sldId id="279" r:id="rId20"/>
    <p:sldId id="278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40F7C-FEA3-2046-83FF-CA4BF7D3D0D5}" v="281" dt="2022-06-03T14:50:16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693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00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gner, Robert G" userId="a0df0916-1cba-428a-b5e8-4a1de53fc654" providerId="ADAL" clId="{43540F7C-FEA3-2046-83FF-CA4BF7D3D0D5}"/>
    <pc:docChg chg="undo redo custSel addSld delSld modSld sldOrd modMainMaster">
      <pc:chgData name="Wagner, Robert G" userId="a0df0916-1cba-428a-b5e8-4a1de53fc654" providerId="ADAL" clId="{43540F7C-FEA3-2046-83FF-CA4BF7D3D0D5}" dt="2022-06-03T17:03:52.815" v="3528" actId="1038"/>
      <pc:docMkLst>
        <pc:docMk/>
      </pc:docMkLst>
      <pc:sldChg chg="addSp delSp modSp mod setBg setClrOvrMap delDesignElem chgLayout">
        <pc:chgData name="Wagner, Robert G" userId="a0df0916-1cba-428a-b5e8-4a1de53fc654" providerId="ADAL" clId="{43540F7C-FEA3-2046-83FF-CA4BF7D3D0D5}" dt="2022-05-31T21:35:15.616" v="524"/>
        <pc:sldMkLst>
          <pc:docMk/>
          <pc:sldMk cId="1904150244" sldId="256"/>
        </pc:sldMkLst>
        <pc:spChg chg="mod ord">
          <ac:chgData name="Wagner, Robert G" userId="a0df0916-1cba-428a-b5e8-4a1de53fc654" providerId="ADAL" clId="{43540F7C-FEA3-2046-83FF-CA4BF7D3D0D5}" dt="2022-05-31T21:21:03.070" v="467" actId="14100"/>
          <ac:spMkLst>
            <pc:docMk/>
            <pc:sldMk cId="1904150244" sldId="256"/>
            <ac:spMk id="2" creationId="{9EEC3B37-D2E4-A527-D199-59287976AFA0}"/>
          </ac:spMkLst>
        </pc:spChg>
        <pc:spChg chg="mod ord">
          <ac:chgData name="Wagner, Robert G" userId="a0df0916-1cba-428a-b5e8-4a1de53fc654" providerId="ADAL" clId="{43540F7C-FEA3-2046-83FF-CA4BF7D3D0D5}" dt="2022-05-31T21:20:56.934" v="465" actId="14100"/>
          <ac:spMkLst>
            <pc:docMk/>
            <pc:sldMk cId="1904150244" sldId="256"/>
            <ac:spMk id="3" creationId="{63E4429E-C9BF-A7E2-DDDD-540CC3777169}"/>
          </ac:spMkLst>
        </pc:spChg>
        <pc:spChg chg="add del mod">
          <ac:chgData name="Wagner, Robert G" userId="a0df0916-1cba-428a-b5e8-4a1de53fc654" providerId="ADAL" clId="{43540F7C-FEA3-2046-83FF-CA4BF7D3D0D5}" dt="2022-05-31T18:10:32.347" v="186"/>
          <ac:spMkLst>
            <pc:docMk/>
            <pc:sldMk cId="1904150244" sldId="256"/>
            <ac:spMk id="5" creationId="{32AEE6B4-C167-721A-FA48-8C6880817CD4}"/>
          </ac:spMkLst>
        </pc:spChg>
        <pc:spChg chg="add del mod">
          <ac:chgData name="Wagner, Robert G" userId="a0df0916-1cba-428a-b5e8-4a1de53fc654" providerId="ADAL" clId="{43540F7C-FEA3-2046-83FF-CA4BF7D3D0D5}" dt="2022-05-31T18:11:08.318" v="189"/>
          <ac:spMkLst>
            <pc:docMk/>
            <pc:sldMk cId="1904150244" sldId="256"/>
            <ac:spMk id="6" creationId="{D85C4AE2-804A-934D-4FA6-A7F944365BE4}"/>
          </ac:spMkLst>
        </pc:spChg>
        <pc:spChg chg="add del mod">
          <ac:chgData name="Wagner, Robert G" userId="a0df0916-1cba-428a-b5e8-4a1de53fc654" providerId="ADAL" clId="{43540F7C-FEA3-2046-83FF-CA4BF7D3D0D5}" dt="2022-05-31T18:13:01.686" v="196"/>
          <ac:spMkLst>
            <pc:docMk/>
            <pc:sldMk cId="1904150244" sldId="256"/>
            <ac:spMk id="7" creationId="{B4740A7F-B4F0-FC23-F698-D440C17DFF90}"/>
          </ac:spMkLst>
        </pc:spChg>
        <pc:spChg chg="add del mod">
          <ac:chgData name="Wagner, Robert G" userId="a0df0916-1cba-428a-b5e8-4a1de53fc654" providerId="ADAL" clId="{43540F7C-FEA3-2046-83FF-CA4BF7D3D0D5}" dt="2022-05-31T18:13:03.284" v="198"/>
          <ac:spMkLst>
            <pc:docMk/>
            <pc:sldMk cId="1904150244" sldId="256"/>
            <ac:spMk id="8" creationId="{0C1A259F-6050-95C1-A300-A9604FAE7BD3}"/>
          </ac:spMkLst>
        </pc:spChg>
        <pc:spChg chg="add del">
          <ac:chgData name="Wagner, Robert G" userId="a0df0916-1cba-428a-b5e8-4a1de53fc654" providerId="ADAL" clId="{43540F7C-FEA3-2046-83FF-CA4BF7D3D0D5}" dt="2022-05-31T18:22:00.819" v="254" actId="26606"/>
          <ac:spMkLst>
            <pc:docMk/>
            <pc:sldMk cId="1904150244" sldId="256"/>
            <ac:spMk id="9" creationId="{E6A222EB-A81E-4238-B08D-AAB1828C8E0B}"/>
          </ac:spMkLst>
        </pc:spChg>
        <pc:spChg chg="add del">
          <ac:chgData name="Wagner, Robert G" userId="a0df0916-1cba-428a-b5e8-4a1de53fc654" providerId="ADAL" clId="{43540F7C-FEA3-2046-83FF-CA4BF7D3D0D5}" dt="2022-05-31T18:22:00.819" v="254" actId="26606"/>
          <ac:spMkLst>
            <pc:docMk/>
            <pc:sldMk cId="1904150244" sldId="256"/>
            <ac:spMk id="10" creationId="{E014676C-074B-475A-8346-9C901C86CB97}"/>
          </ac:spMkLst>
        </pc:spChg>
        <pc:spChg chg="add del">
          <ac:chgData name="Wagner, Robert G" userId="a0df0916-1cba-428a-b5e8-4a1de53fc654" providerId="ADAL" clId="{43540F7C-FEA3-2046-83FF-CA4BF7D3D0D5}" dt="2022-05-31T18:22:54.689" v="256" actId="700"/>
          <ac:spMkLst>
            <pc:docMk/>
            <pc:sldMk cId="1904150244" sldId="256"/>
            <ac:spMk id="18" creationId="{87F0FDC4-AD8C-47D9-9131-623C98ADB0AE}"/>
          </ac:spMkLst>
        </pc:spChg>
        <pc:spChg chg="add del">
          <ac:chgData name="Wagner, Robert G" userId="a0df0916-1cba-428a-b5e8-4a1de53fc654" providerId="ADAL" clId="{43540F7C-FEA3-2046-83FF-CA4BF7D3D0D5}" dt="2022-05-31T18:22:54.689" v="256" actId="700"/>
          <ac:spMkLst>
            <pc:docMk/>
            <pc:sldMk cId="1904150244" sldId="256"/>
            <ac:spMk id="19" creationId="{4FA533C5-33E3-4611-AF9F-72811D8B26A6}"/>
          </ac:spMkLst>
        </pc:spChg>
        <pc:spChg chg="add del">
          <ac:chgData name="Wagner, Robert G" userId="a0df0916-1cba-428a-b5e8-4a1de53fc654" providerId="ADAL" clId="{43540F7C-FEA3-2046-83FF-CA4BF7D3D0D5}" dt="2022-05-31T18:22:54.689" v="256" actId="700"/>
          <ac:spMkLst>
            <pc:docMk/>
            <pc:sldMk cId="1904150244" sldId="256"/>
            <ac:spMk id="20" creationId="{74CD14DB-BB81-479F-A1FC-1C75640E9F84}"/>
          </ac:spMkLst>
        </pc:spChg>
        <pc:spChg chg="add del">
          <ac:chgData name="Wagner, Robert G" userId="a0df0916-1cba-428a-b5e8-4a1de53fc654" providerId="ADAL" clId="{43540F7C-FEA3-2046-83FF-CA4BF7D3D0D5}" dt="2022-05-31T18:22:54.689" v="256" actId="700"/>
          <ac:spMkLst>
            <pc:docMk/>
            <pc:sldMk cId="1904150244" sldId="256"/>
            <ac:spMk id="22" creationId="{C943A91B-7CA7-4592-A975-73B1BF8C4C74}"/>
          </ac:spMkLst>
        </pc:spChg>
        <pc:spChg chg="add del">
          <ac:chgData name="Wagner, Robert G" userId="a0df0916-1cba-428a-b5e8-4a1de53fc654" providerId="ADAL" clId="{43540F7C-FEA3-2046-83FF-CA4BF7D3D0D5}" dt="2022-05-31T18:22:54.689" v="256" actId="700"/>
          <ac:spMkLst>
            <pc:docMk/>
            <pc:sldMk cId="1904150244" sldId="256"/>
            <ac:spMk id="24" creationId="{EC471314-E46A-414B-8D91-74880E84F187}"/>
          </ac:spMkLst>
        </pc:spChg>
        <pc:spChg chg="add del">
          <ac:chgData name="Wagner, Robert G" userId="a0df0916-1cba-428a-b5e8-4a1de53fc654" providerId="ADAL" clId="{43540F7C-FEA3-2046-83FF-CA4BF7D3D0D5}" dt="2022-05-31T18:22:54.689" v="256" actId="700"/>
          <ac:spMkLst>
            <pc:docMk/>
            <pc:sldMk cId="1904150244" sldId="256"/>
            <ac:spMk id="26" creationId="{6A681326-1C9D-44A3-A627-3871BDAE4127}"/>
          </ac:spMkLst>
        </pc:spChg>
        <pc:spChg chg="add">
          <ac:chgData name="Wagner, Robert G" userId="a0df0916-1cba-428a-b5e8-4a1de53fc654" providerId="ADAL" clId="{43540F7C-FEA3-2046-83FF-CA4BF7D3D0D5}" dt="2022-05-31T21:20:15.224" v="455" actId="26606"/>
          <ac:spMkLst>
            <pc:docMk/>
            <pc:sldMk cId="1904150244" sldId="256"/>
            <ac:spMk id="44" creationId="{EB6743CF-E74B-4A3C-A785-599069DB89DF}"/>
          </ac:spMkLst>
        </pc:spChg>
        <pc:spChg chg="add del">
          <ac:chgData name="Wagner, Robert G" userId="a0df0916-1cba-428a-b5e8-4a1de53fc654" providerId="ADAL" clId="{43540F7C-FEA3-2046-83FF-CA4BF7D3D0D5}" dt="2022-05-27T20:07:26.599" v="18" actId="26606"/>
          <ac:spMkLst>
            <pc:docMk/>
            <pc:sldMk cId="1904150244" sldId="256"/>
            <ac:spMk id="167" creationId="{0F358BAA-9C8A-4E17-BAD8-32FD6FFEA730}"/>
          </ac:spMkLst>
        </pc:spChg>
        <pc:spChg chg="add del">
          <ac:chgData name="Wagner, Robert G" userId="a0df0916-1cba-428a-b5e8-4a1de53fc654" providerId="ADAL" clId="{43540F7C-FEA3-2046-83FF-CA4BF7D3D0D5}" dt="2022-05-27T20:07:26.599" v="18" actId="26606"/>
          <ac:spMkLst>
            <pc:docMk/>
            <pc:sldMk cId="1904150244" sldId="256"/>
            <ac:spMk id="168" creationId="{4D6F41A4-BEE3-4935-9371-4ADEA67A22F9}"/>
          </ac:spMkLst>
        </pc:spChg>
        <pc:spChg chg="add del">
          <ac:chgData name="Wagner, Robert G" userId="a0df0916-1cba-428a-b5e8-4a1de53fc654" providerId="ADAL" clId="{43540F7C-FEA3-2046-83FF-CA4BF7D3D0D5}" dt="2022-05-27T20:07:26.599" v="18" actId="26606"/>
          <ac:spMkLst>
            <pc:docMk/>
            <pc:sldMk cId="1904150244" sldId="256"/>
            <ac:spMk id="175" creationId="{7FE1D329-7CB2-4DF5-B0C0-36DD19EBC66D}"/>
          </ac:spMkLst>
        </pc:spChg>
        <pc:spChg chg="add del">
          <ac:chgData name="Wagner, Robert G" userId="a0df0916-1cba-428a-b5e8-4a1de53fc654" providerId="ADAL" clId="{43540F7C-FEA3-2046-83FF-CA4BF7D3D0D5}" dt="2022-05-27T20:07:26.599" v="18" actId="26606"/>
          <ac:spMkLst>
            <pc:docMk/>
            <pc:sldMk cId="1904150244" sldId="256"/>
            <ac:spMk id="176" creationId="{FAFB3478-4AEC-431E-93B2-1593839C16DA}"/>
          </ac:spMkLst>
        </pc:spChg>
        <pc:spChg chg="add del">
          <ac:chgData name="Wagner, Robert G" userId="a0df0916-1cba-428a-b5e8-4a1de53fc654" providerId="ADAL" clId="{43540F7C-FEA3-2046-83FF-CA4BF7D3D0D5}" dt="2022-05-27T20:07:26.599" v="18" actId="26606"/>
          <ac:spMkLst>
            <pc:docMk/>
            <pc:sldMk cId="1904150244" sldId="256"/>
            <ac:spMk id="177" creationId="{BA44E6CA-03F3-47EA-A9F3-5C0674E28D61}"/>
          </ac:spMkLst>
        </pc:spChg>
        <pc:spChg chg="add del">
          <ac:chgData name="Wagner, Robert G" userId="a0df0916-1cba-428a-b5e8-4a1de53fc654" providerId="ADAL" clId="{43540F7C-FEA3-2046-83FF-CA4BF7D3D0D5}" dt="2022-05-27T20:07:26.599" v="18" actId="26606"/>
          <ac:spMkLst>
            <pc:docMk/>
            <pc:sldMk cId="1904150244" sldId="256"/>
            <ac:spMk id="183" creationId="{2E922E9E-A29B-4164-A634-B718A43369CA}"/>
          </ac:spMkLst>
        </pc:spChg>
        <pc:spChg chg="add del">
          <ac:chgData name="Wagner, Robert G" userId="a0df0916-1cba-428a-b5e8-4a1de53fc654" providerId="ADAL" clId="{43540F7C-FEA3-2046-83FF-CA4BF7D3D0D5}" dt="2022-05-27T20:07:13.873" v="1" actId="26606"/>
          <ac:spMkLst>
            <pc:docMk/>
            <pc:sldMk cId="1904150244" sldId="256"/>
            <ac:spMk id="188" creationId="{0F358BAA-9C8A-4E17-BAD8-32FD6FFEA730}"/>
          </ac:spMkLst>
        </pc:spChg>
        <pc:spChg chg="add del">
          <ac:chgData name="Wagner, Robert G" userId="a0df0916-1cba-428a-b5e8-4a1de53fc654" providerId="ADAL" clId="{43540F7C-FEA3-2046-83FF-CA4BF7D3D0D5}" dt="2022-05-27T20:07:13.873" v="1" actId="26606"/>
          <ac:spMkLst>
            <pc:docMk/>
            <pc:sldMk cId="1904150244" sldId="256"/>
            <ac:spMk id="190" creationId="{4D6F41A4-BEE3-4935-9371-4ADEA67A22F9}"/>
          </ac:spMkLst>
        </pc:spChg>
        <pc:spChg chg="add del">
          <ac:chgData name="Wagner, Robert G" userId="a0df0916-1cba-428a-b5e8-4a1de53fc654" providerId="ADAL" clId="{43540F7C-FEA3-2046-83FF-CA4BF7D3D0D5}" dt="2022-05-27T20:07:13.873" v="1" actId="26606"/>
          <ac:spMkLst>
            <pc:docMk/>
            <pc:sldMk cId="1904150244" sldId="256"/>
            <ac:spMk id="199" creationId="{7FE1D329-7CB2-4DF5-B0C0-36DD19EBC66D}"/>
          </ac:spMkLst>
        </pc:spChg>
        <pc:spChg chg="add del">
          <ac:chgData name="Wagner, Robert G" userId="a0df0916-1cba-428a-b5e8-4a1de53fc654" providerId="ADAL" clId="{43540F7C-FEA3-2046-83FF-CA4BF7D3D0D5}" dt="2022-05-27T20:07:13.873" v="1" actId="26606"/>
          <ac:spMkLst>
            <pc:docMk/>
            <pc:sldMk cId="1904150244" sldId="256"/>
            <ac:spMk id="201" creationId="{FAFB3478-4AEC-431E-93B2-1593839C16DA}"/>
          </ac:spMkLst>
        </pc:spChg>
        <pc:spChg chg="add del">
          <ac:chgData name="Wagner, Robert G" userId="a0df0916-1cba-428a-b5e8-4a1de53fc654" providerId="ADAL" clId="{43540F7C-FEA3-2046-83FF-CA4BF7D3D0D5}" dt="2022-05-27T20:07:13.873" v="1" actId="26606"/>
          <ac:spMkLst>
            <pc:docMk/>
            <pc:sldMk cId="1904150244" sldId="256"/>
            <ac:spMk id="203" creationId="{A8A68745-355E-4D81-AA5F-942C71082A1E}"/>
          </ac:spMkLst>
        </pc:spChg>
        <pc:spChg chg="add del">
          <ac:chgData name="Wagner, Robert G" userId="a0df0916-1cba-428a-b5e8-4a1de53fc654" providerId="ADAL" clId="{43540F7C-FEA3-2046-83FF-CA4BF7D3D0D5}" dt="2022-05-27T20:07:17.106" v="5" actId="26606"/>
          <ac:spMkLst>
            <pc:docMk/>
            <pc:sldMk cId="1904150244" sldId="256"/>
            <ac:spMk id="211" creationId="{F34FFB17-4733-4A4C-9F36-CE82366CB51E}"/>
          </ac:spMkLst>
        </pc:spChg>
        <pc:spChg chg="add del">
          <ac:chgData name="Wagner, Robert G" userId="a0df0916-1cba-428a-b5e8-4a1de53fc654" providerId="ADAL" clId="{43540F7C-FEA3-2046-83FF-CA4BF7D3D0D5}" dt="2022-05-27T20:07:13.873" v="1" actId="26606"/>
          <ac:spMkLst>
            <pc:docMk/>
            <pc:sldMk cId="1904150244" sldId="256"/>
            <ac:spMk id="212" creationId="{2E922E9E-A29B-4164-A634-B718A43369CA}"/>
          </ac:spMkLst>
        </pc:spChg>
        <pc:spChg chg="add del">
          <ac:chgData name="Wagner, Robert G" userId="a0df0916-1cba-428a-b5e8-4a1de53fc654" providerId="ADAL" clId="{43540F7C-FEA3-2046-83FF-CA4BF7D3D0D5}" dt="2022-05-27T20:07:16.112" v="3" actId="26606"/>
          <ac:spMkLst>
            <pc:docMk/>
            <pc:sldMk cId="1904150244" sldId="256"/>
            <ac:spMk id="214" creationId="{0F358BAA-9C8A-4E17-BAD8-32FD6FFEA730}"/>
          </ac:spMkLst>
        </pc:spChg>
        <pc:spChg chg="add del">
          <ac:chgData name="Wagner, Robert G" userId="a0df0916-1cba-428a-b5e8-4a1de53fc654" providerId="ADAL" clId="{43540F7C-FEA3-2046-83FF-CA4BF7D3D0D5}" dt="2022-05-27T20:07:16.112" v="3" actId="26606"/>
          <ac:spMkLst>
            <pc:docMk/>
            <pc:sldMk cId="1904150244" sldId="256"/>
            <ac:spMk id="215" creationId="{4D6F41A4-BEE3-4935-9371-4ADEA67A22F9}"/>
          </ac:spMkLst>
        </pc:spChg>
        <pc:spChg chg="add del">
          <ac:chgData name="Wagner, Robert G" userId="a0df0916-1cba-428a-b5e8-4a1de53fc654" providerId="ADAL" clId="{43540F7C-FEA3-2046-83FF-CA4BF7D3D0D5}" dt="2022-05-27T20:07:16.112" v="3" actId="26606"/>
          <ac:spMkLst>
            <pc:docMk/>
            <pc:sldMk cId="1904150244" sldId="256"/>
            <ac:spMk id="222" creationId="{7FE1D329-7CB2-4DF5-B0C0-36DD19EBC66D}"/>
          </ac:spMkLst>
        </pc:spChg>
        <pc:spChg chg="add del">
          <ac:chgData name="Wagner, Robert G" userId="a0df0916-1cba-428a-b5e8-4a1de53fc654" providerId="ADAL" clId="{43540F7C-FEA3-2046-83FF-CA4BF7D3D0D5}" dt="2022-05-27T20:07:16.112" v="3" actId="26606"/>
          <ac:spMkLst>
            <pc:docMk/>
            <pc:sldMk cId="1904150244" sldId="256"/>
            <ac:spMk id="223" creationId="{03AE087C-11E2-4305-9282-D7F122FE726E}"/>
          </ac:spMkLst>
        </pc:spChg>
        <pc:spChg chg="add del">
          <ac:chgData name="Wagner, Robert G" userId="a0df0916-1cba-428a-b5e8-4a1de53fc654" providerId="ADAL" clId="{43540F7C-FEA3-2046-83FF-CA4BF7D3D0D5}" dt="2022-05-27T20:07:17.106" v="5" actId="26606"/>
          <ac:spMkLst>
            <pc:docMk/>
            <pc:sldMk cId="1904150244" sldId="256"/>
            <ac:spMk id="231" creationId="{0F358BAA-9C8A-4E17-BAD8-32FD6FFEA730}"/>
          </ac:spMkLst>
        </pc:spChg>
        <pc:spChg chg="add del">
          <ac:chgData name="Wagner, Robert G" userId="a0df0916-1cba-428a-b5e8-4a1de53fc654" providerId="ADAL" clId="{43540F7C-FEA3-2046-83FF-CA4BF7D3D0D5}" dt="2022-05-27T20:07:17.106" v="5" actId="26606"/>
          <ac:spMkLst>
            <pc:docMk/>
            <pc:sldMk cId="1904150244" sldId="256"/>
            <ac:spMk id="232" creationId="{4D6F41A4-BEE3-4935-9371-4ADEA67A22F9}"/>
          </ac:spMkLst>
        </pc:spChg>
        <pc:spChg chg="add del">
          <ac:chgData name="Wagner, Robert G" userId="a0df0916-1cba-428a-b5e8-4a1de53fc654" providerId="ADAL" clId="{43540F7C-FEA3-2046-83FF-CA4BF7D3D0D5}" dt="2022-05-27T20:07:17.106" v="5" actId="26606"/>
          <ac:spMkLst>
            <pc:docMk/>
            <pc:sldMk cId="1904150244" sldId="256"/>
            <ac:spMk id="234" creationId="{7FE1D329-7CB2-4DF5-B0C0-36DD19EBC66D}"/>
          </ac:spMkLst>
        </pc:spChg>
        <pc:spChg chg="add del">
          <ac:chgData name="Wagner, Robert G" userId="a0df0916-1cba-428a-b5e8-4a1de53fc654" providerId="ADAL" clId="{43540F7C-FEA3-2046-83FF-CA4BF7D3D0D5}" dt="2022-05-27T20:07:17.106" v="5" actId="26606"/>
          <ac:spMkLst>
            <pc:docMk/>
            <pc:sldMk cId="1904150244" sldId="256"/>
            <ac:spMk id="235" creationId="{FAFB3478-4AEC-431E-93B2-1593839C16DA}"/>
          </ac:spMkLst>
        </pc:spChg>
        <pc:spChg chg="add del">
          <ac:chgData name="Wagner, Robert G" userId="a0df0916-1cba-428a-b5e8-4a1de53fc654" providerId="ADAL" clId="{43540F7C-FEA3-2046-83FF-CA4BF7D3D0D5}" dt="2022-05-27T20:07:17.106" v="5" actId="26606"/>
          <ac:spMkLst>
            <pc:docMk/>
            <pc:sldMk cId="1904150244" sldId="256"/>
            <ac:spMk id="236" creationId="{E0F166C3-D45F-4A92-A291-15B874AD1A56}"/>
          </ac:spMkLst>
        </pc:spChg>
        <pc:spChg chg="add del">
          <ac:chgData name="Wagner, Robert G" userId="a0df0916-1cba-428a-b5e8-4a1de53fc654" providerId="ADAL" clId="{43540F7C-FEA3-2046-83FF-CA4BF7D3D0D5}" dt="2022-05-27T20:07:18.357" v="7" actId="26606"/>
          <ac:spMkLst>
            <pc:docMk/>
            <pc:sldMk cId="1904150244" sldId="256"/>
            <ac:spMk id="239" creationId="{0F358BAA-9C8A-4E17-BAD8-32FD6FFEA730}"/>
          </ac:spMkLst>
        </pc:spChg>
        <pc:spChg chg="add del">
          <ac:chgData name="Wagner, Robert G" userId="a0df0916-1cba-428a-b5e8-4a1de53fc654" providerId="ADAL" clId="{43540F7C-FEA3-2046-83FF-CA4BF7D3D0D5}" dt="2022-05-27T20:07:18.357" v="7" actId="26606"/>
          <ac:spMkLst>
            <pc:docMk/>
            <pc:sldMk cId="1904150244" sldId="256"/>
            <ac:spMk id="240" creationId="{4D6F41A4-BEE3-4935-9371-4ADEA67A22F9}"/>
          </ac:spMkLst>
        </pc:spChg>
        <pc:spChg chg="add del">
          <ac:chgData name="Wagner, Robert G" userId="a0df0916-1cba-428a-b5e8-4a1de53fc654" providerId="ADAL" clId="{43540F7C-FEA3-2046-83FF-CA4BF7D3D0D5}" dt="2022-05-27T20:07:18.357" v="7" actId="26606"/>
          <ac:spMkLst>
            <pc:docMk/>
            <pc:sldMk cId="1904150244" sldId="256"/>
            <ac:spMk id="247" creationId="{7FE1D329-7CB2-4DF5-B0C0-36DD19EBC66D}"/>
          </ac:spMkLst>
        </pc:spChg>
        <pc:spChg chg="add del">
          <ac:chgData name="Wagner, Robert G" userId="a0df0916-1cba-428a-b5e8-4a1de53fc654" providerId="ADAL" clId="{43540F7C-FEA3-2046-83FF-CA4BF7D3D0D5}" dt="2022-05-27T20:07:18.357" v="7" actId="26606"/>
          <ac:spMkLst>
            <pc:docMk/>
            <pc:sldMk cId="1904150244" sldId="256"/>
            <ac:spMk id="248" creationId="{FAFB3478-4AEC-431E-93B2-1593839C16DA}"/>
          </ac:spMkLst>
        </pc:spChg>
        <pc:spChg chg="add del">
          <ac:chgData name="Wagner, Robert G" userId="a0df0916-1cba-428a-b5e8-4a1de53fc654" providerId="ADAL" clId="{43540F7C-FEA3-2046-83FF-CA4BF7D3D0D5}" dt="2022-05-27T20:07:18.357" v="7" actId="26606"/>
          <ac:spMkLst>
            <pc:docMk/>
            <pc:sldMk cId="1904150244" sldId="256"/>
            <ac:spMk id="249" creationId="{A8A68745-355E-4D81-AA5F-942C71082A1E}"/>
          </ac:spMkLst>
        </pc:spChg>
        <pc:spChg chg="add del">
          <ac:chgData name="Wagner, Robert G" userId="a0df0916-1cba-428a-b5e8-4a1de53fc654" providerId="ADAL" clId="{43540F7C-FEA3-2046-83FF-CA4BF7D3D0D5}" dt="2022-05-27T20:07:18.357" v="7" actId="26606"/>
          <ac:spMkLst>
            <pc:docMk/>
            <pc:sldMk cId="1904150244" sldId="256"/>
            <ac:spMk id="255" creationId="{2E922E9E-A29B-4164-A634-B718A43369CA}"/>
          </ac:spMkLst>
        </pc:spChg>
        <pc:spChg chg="add del">
          <ac:chgData name="Wagner, Robert G" userId="a0df0916-1cba-428a-b5e8-4a1de53fc654" providerId="ADAL" clId="{43540F7C-FEA3-2046-83FF-CA4BF7D3D0D5}" dt="2022-05-27T20:07:20.160" v="9" actId="26606"/>
          <ac:spMkLst>
            <pc:docMk/>
            <pc:sldMk cId="1904150244" sldId="256"/>
            <ac:spMk id="257" creationId="{0F358BAA-9C8A-4E17-BAD8-32FD6FFEA730}"/>
          </ac:spMkLst>
        </pc:spChg>
        <pc:spChg chg="add del">
          <ac:chgData name="Wagner, Robert G" userId="a0df0916-1cba-428a-b5e8-4a1de53fc654" providerId="ADAL" clId="{43540F7C-FEA3-2046-83FF-CA4BF7D3D0D5}" dt="2022-05-27T20:07:20.160" v="9" actId="26606"/>
          <ac:spMkLst>
            <pc:docMk/>
            <pc:sldMk cId="1904150244" sldId="256"/>
            <ac:spMk id="258" creationId="{4D6F41A4-BEE3-4935-9371-4ADEA67A22F9}"/>
          </ac:spMkLst>
        </pc:spChg>
        <pc:spChg chg="add del">
          <ac:chgData name="Wagner, Robert G" userId="a0df0916-1cba-428a-b5e8-4a1de53fc654" providerId="ADAL" clId="{43540F7C-FEA3-2046-83FF-CA4BF7D3D0D5}" dt="2022-05-27T20:07:20.160" v="9" actId="26606"/>
          <ac:spMkLst>
            <pc:docMk/>
            <pc:sldMk cId="1904150244" sldId="256"/>
            <ac:spMk id="260" creationId="{7FE1D329-7CB2-4DF5-B0C0-36DD19EBC66D}"/>
          </ac:spMkLst>
        </pc:spChg>
        <pc:spChg chg="add del">
          <ac:chgData name="Wagner, Robert G" userId="a0df0916-1cba-428a-b5e8-4a1de53fc654" providerId="ADAL" clId="{43540F7C-FEA3-2046-83FF-CA4BF7D3D0D5}" dt="2022-05-27T20:07:20.160" v="9" actId="26606"/>
          <ac:spMkLst>
            <pc:docMk/>
            <pc:sldMk cId="1904150244" sldId="256"/>
            <ac:spMk id="261" creationId="{03AE087C-11E2-4305-9282-D7F122FE726E}"/>
          </ac:spMkLst>
        </pc:spChg>
        <pc:spChg chg="add del">
          <ac:chgData name="Wagner, Robert G" userId="a0df0916-1cba-428a-b5e8-4a1de53fc654" providerId="ADAL" clId="{43540F7C-FEA3-2046-83FF-CA4BF7D3D0D5}" dt="2022-05-27T20:07:22.842" v="11" actId="26606"/>
          <ac:spMkLst>
            <pc:docMk/>
            <pc:sldMk cId="1904150244" sldId="256"/>
            <ac:spMk id="265" creationId="{B6D694DB-A3FC-4F14-A225-17BEBA4416DA}"/>
          </ac:spMkLst>
        </pc:spChg>
        <pc:spChg chg="add del">
          <ac:chgData name="Wagner, Robert G" userId="a0df0916-1cba-428a-b5e8-4a1de53fc654" providerId="ADAL" clId="{43540F7C-FEA3-2046-83FF-CA4BF7D3D0D5}" dt="2022-05-27T20:07:23.593" v="13" actId="26606"/>
          <ac:spMkLst>
            <pc:docMk/>
            <pc:sldMk cId="1904150244" sldId="256"/>
            <ac:spMk id="273" creationId="{0F358BAA-9C8A-4E17-BAD8-32FD6FFEA730}"/>
          </ac:spMkLst>
        </pc:spChg>
        <pc:spChg chg="add del">
          <ac:chgData name="Wagner, Robert G" userId="a0df0916-1cba-428a-b5e8-4a1de53fc654" providerId="ADAL" clId="{43540F7C-FEA3-2046-83FF-CA4BF7D3D0D5}" dt="2022-05-27T20:07:23.593" v="13" actId="26606"/>
          <ac:spMkLst>
            <pc:docMk/>
            <pc:sldMk cId="1904150244" sldId="256"/>
            <ac:spMk id="274" creationId="{4D6F41A4-BEE3-4935-9371-4ADEA67A22F9}"/>
          </ac:spMkLst>
        </pc:spChg>
        <pc:spChg chg="add del">
          <ac:chgData name="Wagner, Robert G" userId="a0df0916-1cba-428a-b5e8-4a1de53fc654" providerId="ADAL" clId="{43540F7C-FEA3-2046-83FF-CA4BF7D3D0D5}" dt="2022-05-27T20:07:23.593" v="13" actId="26606"/>
          <ac:spMkLst>
            <pc:docMk/>
            <pc:sldMk cId="1904150244" sldId="256"/>
            <ac:spMk id="276" creationId="{7FE1D329-7CB2-4DF5-B0C0-36DD19EBC66D}"/>
          </ac:spMkLst>
        </pc:spChg>
        <pc:spChg chg="add del">
          <ac:chgData name="Wagner, Robert G" userId="a0df0916-1cba-428a-b5e8-4a1de53fc654" providerId="ADAL" clId="{43540F7C-FEA3-2046-83FF-CA4BF7D3D0D5}" dt="2022-05-27T20:07:23.593" v="13" actId="26606"/>
          <ac:spMkLst>
            <pc:docMk/>
            <pc:sldMk cId="1904150244" sldId="256"/>
            <ac:spMk id="277" creationId="{03AE087C-11E2-4305-9282-D7F122FE726E}"/>
          </ac:spMkLst>
        </pc:spChg>
        <pc:spChg chg="add del">
          <ac:chgData name="Wagner, Robert G" userId="a0df0916-1cba-428a-b5e8-4a1de53fc654" providerId="ADAL" clId="{43540F7C-FEA3-2046-83FF-CA4BF7D3D0D5}" dt="2022-05-27T20:07:24.901" v="15" actId="26606"/>
          <ac:spMkLst>
            <pc:docMk/>
            <pc:sldMk cId="1904150244" sldId="256"/>
            <ac:spMk id="281" creationId="{0F358BAA-9C8A-4E17-BAD8-32FD6FFEA730}"/>
          </ac:spMkLst>
        </pc:spChg>
        <pc:spChg chg="add del">
          <ac:chgData name="Wagner, Robert G" userId="a0df0916-1cba-428a-b5e8-4a1de53fc654" providerId="ADAL" clId="{43540F7C-FEA3-2046-83FF-CA4BF7D3D0D5}" dt="2022-05-27T20:07:24.901" v="15" actId="26606"/>
          <ac:spMkLst>
            <pc:docMk/>
            <pc:sldMk cId="1904150244" sldId="256"/>
            <ac:spMk id="282" creationId="{4D6F41A4-BEE3-4935-9371-4ADEA67A22F9}"/>
          </ac:spMkLst>
        </pc:spChg>
        <pc:spChg chg="add del">
          <ac:chgData name="Wagner, Robert G" userId="a0df0916-1cba-428a-b5e8-4a1de53fc654" providerId="ADAL" clId="{43540F7C-FEA3-2046-83FF-CA4BF7D3D0D5}" dt="2022-05-27T20:07:24.901" v="15" actId="26606"/>
          <ac:spMkLst>
            <pc:docMk/>
            <pc:sldMk cId="1904150244" sldId="256"/>
            <ac:spMk id="289" creationId="{7FE1D329-7CB2-4DF5-B0C0-36DD19EBC66D}"/>
          </ac:spMkLst>
        </pc:spChg>
        <pc:spChg chg="add del">
          <ac:chgData name="Wagner, Robert G" userId="a0df0916-1cba-428a-b5e8-4a1de53fc654" providerId="ADAL" clId="{43540F7C-FEA3-2046-83FF-CA4BF7D3D0D5}" dt="2022-05-27T20:07:24.901" v="15" actId="26606"/>
          <ac:spMkLst>
            <pc:docMk/>
            <pc:sldMk cId="1904150244" sldId="256"/>
            <ac:spMk id="290" creationId="{FAFB3478-4AEC-431E-93B2-1593839C16DA}"/>
          </ac:spMkLst>
        </pc:spChg>
        <pc:spChg chg="add del">
          <ac:chgData name="Wagner, Robert G" userId="a0df0916-1cba-428a-b5e8-4a1de53fc654" providerId="ADAL" clId="{43540F7C-FEA3-2046-83FF-CA4BF7D3D0D5}" dt="2022-05-27T20:07:24.901" v="15" actId="26606"/>
          <ac:spMkLst>
            <pc:docMk/>
            <pc:sldMk cId="1904150244" sldId="256"/>
            <ac:spMk id="291" creationId="{BA44E6CA-03F3-47EA-A9F3-5C0674E28D61}"/>
          </ac:spMkLst>
        </pc:spChg>
        <pc:spChg chg="add del">
          <ac:chgData name="Wagner, Robert G" userId="a0df0916-1cba-428a-b5e8-4a1de53fc654" providerId="ADAL" clId="{43540F7C-FEA3-2046-83FF-CA4BF7D3D0D5}" dt="2022-05-27T20:07:24.901" v="15" actId="26606"/>
          <ac:spMkLst>
            <pc:docMk/>
            <pc:sldMk cId="1904150244" sldId="256"/>
            <ac:spMk id="297" creationId="{2E922E9E-A29B-4164-A634-B718A43369CA}"/>
          </ac:spMkLst>
        </pc:spChg>
        <pc:spChg chg="add del">
          <ac:chgData name="Wagner, Robert G" userId="a0df0916-1cba-428a-b5e8-4a1de53fc654" providerId="ADAL" clId="{43540F7C-FEA3-2046-83FF-CA4BF7D3D0D5}" dt="2022-05-27T20:07:26.580" v="17" actId="26606"/>
          <ac:spMkLst>
            <pc:docMk/>
            <pc:sldMk cId="1904150244" sldId="256"/>
            <ac:spMk id="299" creationId="{0F358BAA-9C8A-4E17-BAD8-32FD6FFEA730}"/>
          </ac:spMkLst>
        </pc:spChg>
        <pc:spChg chg="add del">
          <ac:chgData name="Wagner, Robert G" userId="a0df0916-1cba-428a-b5e8-4a1de53fc654" providerId="ADAL" clId="{43540F7C-FEA3-2046-83FF-CA4BF7D3D0D5}" dt="2022-05-27T20:07:26.580" v="17" actId="26606"/>
          <ac:spMkLst>
            <pc:docMk/>
            <pc:sldMk cId="1904150244" sldId="256"/>
            <ac:spMk id="300" creationId="{4D6F41A4-BEE3-4935-9371-4ADEA67A22F9}"/>
          </ac:spMkLst>
        </pc:spChg>
        <pc:spChg chg="add del">
          <ac:chgData name="Wagner, Robert G" userId="a0df0916-1cba-428a-b5e8-4a1de53fc654" providerId="ADAL" clId="{43540F7C-FEA3-2046-83FF-CA4BF7D3D0D5}" dt="2022-05-27T20:07:26.580" v="17" actId="26606"/>
          <ac:spMkLst>
            <pc:docMk/>
            <pc:sldMk cId="1904150244" sldId="256"/>
            <ac:spMk id="302" creationId="{7FE1D329-7CB2-4DF5-B0C0-36DD19EBC66D}"/>
          </ac:spMkLst>
        </pc:spChg>
        <pc:spChg chg="add del">
          <ac:chgData name="Wagner, Robert G" userId="a0df0916-1cba-428a-b5e8-4a1de53fc654" providerId="ADAL" clId="{43540F7C-FEA3-2046-83FF-CA4BF7D3D0D5}" dt="2022-05-27T20:07:26.580" v="17" actId="26606"/>
          <ac:spMkLst>
            <pc:docMk/>
            <pc:sldMk cId="1904150244" sldId="256"/>
            <ac:spMk id="303" creationId="{FAFB3478-4AEC-431E-93B2-1593839C16DA}"/>
          </ac:spMkLst>
        </pc:spChg>
        <pc:spChg chg="add del">
          <ac:chgData name="Wagner, Robert G" userId="a0df0916-1cba-428a-b5e8-4a1de53fc654" providerId="ADAL" clId="{43540F7C-FEA3-2046-83FF-CA4BF7D3D0D5}" dt="2022-05-27T20:07:26.580" v="17" actId="26606"/>
          <ac:spMkLst>
            <pc:docMk/>
            <pc:sldMk cId="1904150244" sldId="256"/>
            <ac:spMk id="304" creationId="{A8A68745-355E-4D81-AA5F-942C71082A1E}"/>
          </ac:spMkLst>
        </pc:spChg>
        <pc:spChg chg="add del">
          <ac:chgData name="Wagner, Robert G" userId="a0df0916-1cba-428a-b5e8-4a1de53fc654" providerId="ADAL" clId="{43540F7C-FEA3-2046-83FF-CA4BF7D3D0D5}" dt="2022-05-27T20:07:26.580" v="17" actId="26606"/>
          <ac:spMkLst>
            <pc:docMk/>
            <pc:sldMk cId="1904150244" sldId="256"/>
            <ac:spMk id="307" creationId="{2E922E9E-A29B-4164-A634-B718A43369CA}"/>
          </ac:spMkLst>
        </pc:spChg>
        <pc:spChg chg="add del mod">
          <ac:chgData name="Wagner, Robert G" userId="a0df0916-1cba-428a-b5e8-4a1de53fc654" providerId="ADAL" clId="{43540F7C-FEA3-2046-83FF-CA4BF7D3D0D5}" dt="2022-05-31T18:13:10.013" v="200"/>
          <ac:spMkLst>
            <pc:docMk/>
            <pc:sldMk cId="1904150244" sldId="256"/>
            <ac:spMk id="309" creationId="{0F358BAA-9C8A-4E17-BAD8-32FD6FFEA730}"/>
          </ac:spMkLst>
        </pc:spChg>
        <pc:spChg chg="add del mod">
          <ac:chgData name="Wagner, Robert G" userId="a0df0916-1cba-428a-b5e8-4a1de53fc654" providerId="ADAL" clId="{43540F7C-FEA3-2046-83FF-CA4BF7D3D0D5}" dt="2022-05-31T18:13:10.013" v="200"/>
          <ac:spMkLst>
            <pc:docMk/>
            <pc:sldMk cId="1904150244" sldId="256"/>
            <ac:spMk id="310" creationId="{4D6F41A4-BEE3-4935-9371-4ADEA67A22F9}"/>
          </ac:spMkLst>
        </pc:spChg>
        <pc:spChg chg="mod">
          <ac:chgData name="Wagner, Robert G" userId="a0df0916-1cba-428a-b5e8-4a1de53fc654" providerId="ADAL" clId="{43540F7C-FEA3-2046-83FF-CA4BF7D3D0D5}" dt="2022-05-31T18:08:02.583" v="172"/>
          <ac:spMkLst>
            <pc:docMk/>
            <pc:sldMk cId="1904150244" sldId="256"/>
            <ac:spMk id="312" creationId="{D386E468-0048-46C4-ADDD-FBE7A6AE9F31}"/>
          </ac:spMkLst>
        </pc:spChg>
        <pc:spChg chg="mod">
          <ac:chgData name="Wagner, Robert G" userId="a0df0916-1cba-428a-b5e8-4a1de53fc654" providerId="ADAL" clId="{43540F7C-FEA3-2046-83FF-CA4BF7D3D0D5}" dt="2022-05-31T18:08:02.583" v="172"/>
          <ac:spMkLst>
            <pc:docMk/>
            <pc:sldMk cId="1904150244" sldId="256"/>
            <ac:spMk id="313" creationId="{C5B35ED4-0C31-4C8C-A45E-6A3EDEAB2867}"/>
          </ac:spMkLst>
        </pc:spChg>
        <pc:spChg chg="mod">
          <ac:chgData name="Wagner, Robert G" userId="a0df0916-1cba-428a-b5e8-4a1de53fc654" providerId="ADAL" clId="{43540F7C-FEA3-2046-83FF-CA4BF7D3D0D5}" dt="2022-05-31T18:08:02.583" v="172"/>
          <ac:spMkLst>
            <pc:docMk/>
            <pc:sldMk cId="1904150244" sldId="256"/>
            <ac:spMk id="314" creationId="{B40A1EF3-FA93-48F4-9F82-BC0C79635750}"/>
          </ac:spMkLst>
        </pc:spChg>
        <pc:spChg chg="mod">
          <ac:chgData name="Wagner, Robert G" userId="a0df0916-1cba-428a-b5e8-4a1de53fc654" providerId="ADAL" clId="{43540F7C-FEA3-2046-83FF-CA4BF7D3D0D5}" dt="2022-05-31T18:08:02.583" v="172"/>
          <ac:spMkLst>
            <pc:docMk/>
            <pc:sldMk cId="1904150244" sldId="256"/>
            <ac:spMk id="315" creationId="{A985F09D-6969-44D0-B04F-4EDE0FEDAF63}"/>
          </ac:spMkLst>
        </pc:spChg>
        <pc:spChg chg="mod">
          <ac:chgData name="Wagner, Robert G" userId="a0df0916-1cba-428a-b5e8-4a1de53fc654" providerId="ADAL" clId="{43540F7C-FEA3-2046-83FF-CA4BF7D3D0D5}" dt="2022-05-31T18:08:02.583" v="172"/>
          <ac:spMkLst>
            <pc:docMk/>
            <pc:sldMk cId="1904150244" sldId="256"/>
            <ac:spMk id="316" creationId="{003913A0-A3C0-4ED8-8920-318068FBC46F}"/>
          </ac:spMkLst>
        </pc:spChg>
        <pc:spChg chg="add del mod">
          <ac:chgData name="Wagner, Robert G" userId="a0df0916-1cba-428a-b5e8-4a1de53fc654" providerId="ADAL" clId="{43540F7C-FEA3-2046-83FF-CA4BF7D3D0D5}" dt="2022-05-31T18:13:10.013" v="200"/>
          <ac:spMkLst>
            <pc:docMk/>
            <pc:sldMk cId="1904150244" sldId="256"/>
            <ac:spMk id="317" creationId="{7FE1D329-7CB2-4DF5-B0C0-36DD19EBC66D}"/>
          </ac:spMkLst>
        </pc:spChg>
        <pc:spChg chg="add del mod">
          <ac:chgData name="Wagner, Robert G" userId="a0df0916-1cba-428a-b5e8-4a1de53fc654" providerId="ADAL" clId="{43540F7C-FEA3-2046-83FF-CA4BF7D3D0D5}" dt="2022-05-31T18:13:10.013" v="200"/>
          <ac:spMkLst>
            <pc:docMk/>
            <pc:sldMk cId="1904150244" sldId="256"/>
            <ac:spMk id="318" creationId="{FAFB3478-4AEC-431E-93B2-1593839C16DA}"/>
          </ac:spMkLst>
        </pc:spChg>
        <pc:spChg chg="add del mod">
          <ac:chgData name="Wagner, Robert G" userId="a0df0916-1cba-428a-b5e8-4a1de53fc654" providerId="ADAL" clId="{43540F7C-FEA3-2046-83FF-CA4BF7D3D0D5}" dt="2022-05-31T18:13:10.013" v="200"/>
          <ac:spMkLst>
            <pc:docMk/>
            <pc:sldMk cId="1904150244" sldId="256"/>
            <ac:spMk id="319" creationId="{E0F166C3-D45F-4A92-A291-15B874AD1A56}"/>
          </ac:spMkLst>
        </pc:spChg>
        <pc:spChg chg="mod">
          <ac:chgData name="Wagner, Robert G" userId="a0df0916-1cba-428a-b5e8-4a1de53fc654" providerId="ADAL" clId="{43540F7C-FEA3-2046-83FF-CA4BF7D3D0D5}" dt="2022-05-31T18:08:02.583" v="172"/>
          <ac:spMkLst>
            <pc:docMk/>
            <pc:sldMk cId="1904150244" sldId="256"/>
            <ac:spMk id="321" creationId="{AC31B59C-8450-4595-B395-B86BCB94403D}"/>
          </ac:spMkLst>
        </pc:spChg>
        <pc:spChg chg="mod">
          <ac:chgData name="Wagner, Robert G" userId="a0df0916-1cba-428a-b5e8-4a1de53fc654" providerId="ADAL" clId="{43540F7C-FEA3-2046-83FF-CA4BF7D3D0D5}" dt="2022-05-31T18:08:02.583" v="172"/>
          <ac:spMkLst>
            <pc:docMk/>
            <pc:sldMk cId="1904150244" sldId="256"/>
            <ac:spMk id="322" creationId="{9FF4BA6E-92B7-48A3-891F-FF1DE970A284}"/>
          </ac:spMkLst>
        </pc:spChg>
        <pc:spChg chg="mod">
          <ac:chgData name="Wagner, Robert G" userId="a0df0916-1cba-428a-b5e8-4a1de53fc654" providerId="ADAL" clId="{43540F7C-FEA3-2046-83FF-CA4BF7D3D0D5}" dt="2022-05-31T18:08:02.583" v="172"/>
          <ac:spMkLst>
            <pc:docMk/>
            <pc:sldMk cId="1904150244" sldId="256"/>
            <ac:spMk id="323" creationId="{4599F993-966A-49D6-952F-B95A79671AF7}"/>
          </ac:spMkLst>
        </pc:spChg>
        <pc:spChg chg="mod">
          <ac:chgData name="Wagner, Robert G" userId="a0df0916-1cba-428a-b5e8-4a1de53fc654" providerId="ADAL" clId="{43540F7C-FEA3-2046-83FF-CA4BF7D3D0D5}" dt="2022-05-31T18:08:02.583" v="172"/>
          <ac:spMkLst>
            <pc:docMk/>
            <pc:sldMk cId="1904150244" sldId="256"/>
            <ac:spMk id="324" creationId="{90B896C1-7BD8-4907-8561-4AAB7316DB89}"/>
          </ac:spMkLst>
        </pc:spChg>
        <pc:spChg chg="add del mod">
          <ac:chgData name="Wagner, Robert G" userId="a0df0916-1cba-428a-b5e8-4a1de53fc654" providerId="ADAL" clId="{43540F7C-FEA3-2046-83FF-CA4BF7D3D0D5}" dt="2022-05-31T18:13:10.013" v="200"/>
          <ac:spMkLst>
            <pc:docMk/>
            <pc:sldMk cId="1904150244" sldId="256"/>
            <ac:spMk id="325" creationId="{F34FFB17-4733-4A4C-9F36-CE82366CB51E}"/>
          </ac:spMkLst>
        </pc:spChg>
        <pc:grpChg chg="add">
          <ac:chgData name="Wagner, Robert G" userId="a0df0916-1cba-428a-b5e8-4a1de53fc654" providerId="ADAL" clId="{43540F7C-FEA3-2046-83FF-CA4BF7D3D0D5}" dt="2022-05-31T21:20:15.224" v="455" actId="26606"/>
          <ac:grpSpMkLst>
            <pc:docMk/>
            <pc:sldMk cId="1904150244" sldId="256"/>
            <ac:grpSpMk id="32" creationId="{10BE40E3-5550-4CDD-B4FD-387C33EBF157}"/>
          </ac:grpSpMkLst>
        </pc:grpChg>
        <pc:grpChg chg="add del">
          <ac:chgData name="Wagner, Robert G" userId="a0df0916-1cba-428a-b5e8-4a1de53fc654" providerId="ADAL" clId="{43540F7C-FEA3-2046-83FF-CA4BF7D3D0D5}" dt="2022-05-27T20:07:26.599" v="18" actId="26606"/>
          <ac:grpSpMkLst>
            <pc:docMk/>
            <pc:sldMk cId="1904150244" sldId="256"/>
            <ac:grpSpMk id="169" creationId="{7726F010-956A-40BC-8A1F-8002DC729B4C}"/>
          </ac:grpSpMkLst>
        </pc:grpChg>
        <pc:grpChg chg="add del">
          <ac:chgData name="Wagner, Robert G" userId="a0df0916-1cba-428a-b5e8-4a1de53fc654" providerId="ADAL" clId="{43540F7C-FEA3-2046-83FF-CA4BF7D3D0D5}" dt="2022-05-27T20:07:26.599" v="18" actId="26606"/>
          <ac:grpSpMkLst>
            <pc:docMk/>
            <pc:sldMk cId="1904150244" sldId="256"/>
            <ac:grpSpMk id="178" creationId="{0F12AF72-0A2D-40D4-A252-24C87E05DA24}"/>
          </ac:grpSpMkLst>
        </pc:grpChg>
        <pc:grpChg chg="add del">
          <ac:chgData name="Wagner, Robert G" userId="a0df0916-1cba-428a-b5e8-4a1de53fc654" providerId="ADAL" clId="{43540F7C-FEA3-2046-83FF-CA4BF7D3D0D5}" dt="2022-05-27T20:07:13.873" v="1" actId="26606"/>
          <ac:grpSpMkLst>
            <pc:docMk/>
            <pc:sldMk cId="1904150244" sldId="256"/>
            <ac:grpSpMk id="192" creationId="{7726F010-956A-40BC-8A1F-8002DC729B4C}"/>
          </ac:grpSpMkLst>
        </pc:grpChg>
        <pc:grpChg chg="add del">
          <ac:chgData name="Wagner, Robert G" userId="a0df0916-1cba-428a-b5e8-4a1de53fc654" providerId="ADAL" clId="{43540F7C-FEA3-2046-83FF-CA4BF7D3D0D5}" dt="2022-05-27T20:07:13.873" v="1" actId="26606"/>
          <ac:grpSpMkLst>
            <pc:docMk/>
            <pc:sldMk cId="1904150244" sldId="256"/>
            <ac:grpSpMk id="205" creationId="{52494F00-2311-4F3B-9C5C-D0DC51F84F9F}"/>
          </ac:grpSpMkLst>
        </pc:grpChg>
        <pc:grpChg chg="add del">
          <ac:chgData name="Wagner, Robert G" userId="a0df0916-1cba-428a-b5e8-4a1de53fc654" providerId="ADAL" clId="{43540F7C-FEA3-2046-83FF-CA4BF7D3D0D5}" dt="2022-05-27T20:07:16.112" v="3" actId="26606"/>
          <ac:grpSpMkLst>
            <pc:docMk/>
            <pc:sldMk cId="1904150244" sldId="256"/>
            <ac:grpSpMk id="216" creationId="{7726F010-956A-40BC-8A1F-8002DC729B4C}"/>
          </ac:grpSpMkLst>
        </pc:grpChg>
        <pc:grpChg chg="add del">
          <ac:chgData name="Wagner, Robert G" userId="a0df0916-1cba-428a-b5e8-4a1de53fc654" providerId="ADAL" clId="{43540F7C-FEA3-2046-83FF-CA4BF7D3D0D5}" dt="2022-05-27T20:07:16.112" v="3" actId="26606"/>
          <ac:grpSpMkLst>
            <pc:docMk/>
            <pc:sldMk cId="1904150244" sldId="256"/>
            <ac:grpSpMk id="224" creationId="{7CECCFA5-40A0-4B37-8B7B-D912C28A15C3}"/>
          </ac:grpSpMkLst>
        </pc:grpChg>
        <pc:grpChg chg="add del">
          <ac:chgData name="Wagner, Robert G" userId="a0df0916-1cba-428a-b5e8-4a1de53fc654" providerId="ADAL" clId="{43540F7C-FEA3-2046-83FF-CA4BF7D3D0D5}" dt="2022-05-27T20:07:17.106" v="5" actId="26606"/>
          <ac:grpSpMkLst>
            <pc:docMk/>
            <pc:sldMk cId="1904150244" sldId="256"/>
            <ac:grpSpMk id="233" creationId="{7726F010-956A-40BC-8A1F-8002DC729B4C}"/>
          </ac:grpSpMkLst>
        </pc:grpChg>
        <pc:grpChg chg="add del">
          <ac:chgData name="Wagner, Robert G" userId="a0df0916-1cba-428a-b5e8-4a1de53fc654" providerId="ADAL" clId="{43540F7C-FEA3-2046-83FF-CA4BF7D3D0D5}" dt="2022-05-27T20:07:17.106" v="5" actId="26606"/>
          <ac:grpSpMkLst>
            <pc:docMk/>
            <pc:sldMk cId="1904150244" sldId="256"/>
            <ac:grpSpMk id="237" creationId="{6DBB4B8F-57A2-4546-9449-6DBBA6E7C6CF}"/>
          </ac:grpSpMkLst>
        </pc:grpChg>
        <pc:grpChg chg="add del">
          <ac:chgData name="Wagner, Robert G" userId="a0df0916-1cba-428a-b5e8-4a1de53fc654" providerId="ADAL" clId="{43540F7C-FEA3-2046-83FF-CA4BF7D3D0D5}" dt="2022-05-27T20:07:18.357" v="7" actId="26606"/>
          <ac:grpSpMkLst>
            <pc:docMk/>
            <pc:sldMk cId="1904150244" sldId="256"/>
            <ac:grpSpMk id="241" creationId="{7726F010-956A-40BC-8A1F-8002DC729B4C}"/>
          </ac:grpSpMkLst>
        </pc:grpChg>
        <pc:grpChg chg="add del">
          <ac:chgData name="Wagner, Robert G" userId="a0df0916-1cba-428a-b5e8-4a1de53fc654" providerId="ADAL" clId="{43540F7C-FEA3-2046-83FF-CA4BF7D3D0D5}" dt="2022-05-27T20:07:18.357" v="7" actId="26606"/>
          <ac:grpSpMkLst>
            <pc:docMk/>
            <pc:sldMk cId="1904150244" sldId="256"/>
            <ac:grpSpMk id="250" creationId="{52494F00-2311-4F3B-9C5C-D0DC51F84F9F}"/>
          </ac:grpSpMkLst>
        </pc:grpChg>
        <pc:grpChg chg="add del">
          <ac:chgData name="Wagner, Robert G" userId="a0df0916-1cba-428a-b5e8-4a1de53fc654" providerId="ADAL" clId="{43540F7C-FEA3-2046-83FF-CA4BF7D3D0D5}" dt="2022-05-27T20:07:20.160" v="9" actId="26606"/>
          <ac:grpSpMkLst>
            <pc:docMk/>
            <pc:sldMk cId="1904150244" sldId="256"/>
            <ac:grpSpMk id="259" creationId="{7726F010-956A-40BC-8A1F-8002DC729B4C}"/>
          </ac:grpSpMkLst>
        </pc:grpChg>
        <pc:grpChg chg="add del">
          <ac:chgData name="Wagner, Robert G" userId="a0df0916-1cba-428a-b5e8-4a1de53fc654" providerId="ADAL" clId="{43540F7C-FEA3-2046-83FF-CA4BF7D3D0D5}" dt="2022-05-27T20:07:20.160" v="9" actId="26606"/>
          <ac:grpSpMkLst>
            <pc:docMk/>
            <pc:sldMk cId="1904150244" sldId="256"/>
            <ac:grpSpMk id="262" creationId="{6ACF365D-F104-414F-93C3-D9F568808E0D}"/>
          </ac:grpSpMkLst>
        </pc:grpChg>
        <pc:grpChg chg="add del">
          <ac:chgData name="Wagner, Robert G" userId="a0df0916-1cba-428a-b5e8-4a1de53fc654" providerId="ADAL" clId="{43540F7C-FEA3-2046-83FF-CA4BF7D3D0D5}" dt="2022-05-27T20:07:22.842" v="11" actId="26606"/>
          <ac:grpSpMkLst>
            <pc:docMk/>
            <pc:sldMk cId="1904150244" sldId="256"/>
            <ac:grpSpMk id="266" creationId="{3A87D413-7BAA-462C-B2E4-D3E7F1B8498D}"/>
          </ac:grpSpMkLst>
        </pc:grpChg>
        <pc:grpChg chg="add del">
          <ac:chgData name="Wagner, Robert G" userId="a0df0916-1cba-428a-b5e8-4a1de53fc654" providerId="ADAL" clId="{43540F7C-FEA3-2046-83FF-CA4BF7D3D0D5}" dt="2022-05-27T20:07:23.593" v="13" actId="26606"/>
          <ac:grpSpMkLst>
            <pc:docMk/>
            <pc:sldMk cId="1904150244" sldId="256"/>
            <ac:grpSpMk id="275" creationId="{7726F010-956A-40BC-8A1F-8002DC729B4C}"/>
          </ac:grpSpMkLst>
        </pc:grpChg>
        <pc:grpChg chg="add del">
          <ac:chgData name="Wagner, Robert G" userId="a0df0916-1cba-428a-b5e8-4a1de53fc654" providerId="ADAL" clId="{43540F7C-FEA3-2046-83FF-CA4BF7D3D0D5}" dt="2022-05-27T20:07:23.593" v="13" actId="26606"/>
          <ac:grpSpMkLst>
            <pc:docMk/>
            <pc:sldMk cId="1904150244" sldId="256"/>
            <ac:grpSpMk id="278" creationId="{6ACF365D-F104-414F-93C3-D9F568808E0D}"/>
          </ac:grpSpMkLst>
        </pc:grpChg>
        <pc:grpChg chg="add del">
          <ac:chgData name="Wagner, Robert G" userId="a0df0916-1cba-428a-b5e8-4a1de53fc654" providerId="ADAL" clId="{43540F7C-FEA3-2046-83FF-CA4BF7D3D0D5}" dt="2022-05-27T20:07:24.901" v="15" actId="26606"/>
          <ac:grpSpMkLst>
            <pc:docMk/>
            <pc:sldMk cId="1904150244" sldId="256"/>
            <ac:grpSpMk id="283" creationId="{7726F010-956A-40BC-8A1F-8002DC729B4C}"/>
          </ac:grpSpMkLst>
        </pc:grpChg>
        <pc:grpChg chg="add del">
          <ac:chgData name="Wagner, Robert G" userId="a0df0916-1cba-428a-b5e8-4a1de53fc654" providerId="ADAL" clId="{43540F7C-FEA3-2046-83FF-CA4BF7D3D0D5}" dt="2022-05-27T20:07:24.901" v="15" actId="26606"/>
          <ac:grpSpMkLst>
            <pc:docMk/>
            <pc:sldMk cId="1904150244" sldId="256"/>
            <ac:grpSpMk id="292" creationId="{7EE36A67-006F-476F-9635-DC6B386EEAB7}"/>
          </ac:grpSpMkLst>
        </pc:grpChg>
        <pc:grpChg chg="add del">
          <ac:chgData name="Wagner, Robert G" userId="a0df0916-1cba-428a-b5e8-4a1de53fc654" providerId="ADAL" clId="{43540F7C-FEA3-2046-83FF-CA4BF7D3D0D5}" dt="2022-05-27T20:07:26.580" v="17" actId="26606"/>
          <ac:grpSpMkLst>
            <pc:docMk/>
            <pc:sldMk cId="1904150244" sldId="256"/>
            <ac:grpSpMk id="301" creationId="{7726F010-956A-40BC-8A1F-8002DC729B4C}"/>
          </ac:grpSpMkLst>
        </pc:grpChg>
        <pc:grpChg chg="add del">
          <ac:chgData name="Wagner, Robert G" userId="a0df0916-1cba-428a-b5e8-4a1de53fc654" providerId="ADAL" clId="{43540F7C-FEA3-2046-83FF-CA4BF7D3D0D5}" dt="2022-05-27T20:07:26.580" v="17" actId="26606"/>
          <ac:grpSpMkLst>
            <pc:docMk/>
            <pc:sldMk cId="1904150244" sldId="256"/>
            <ac:grpSpMk id="305" creationId="{52494F00-2311-4F3B-9C5C-D0DC51F84F9F}"/>
          </ac:grpSpMkLst>
        </pc:grpChg>
        <pc:grpChg chg="add del mod">
          <ac:chgData name="Wagner, Robert G" userId="a0df0916-1cba-428a-b5e8-4a1de53fc654" providerId="ADAL" clId="{43540F7C-FEA3-2046-83FF-CA4BF7D3D0D5}" dt="2022-05-31T18:13:10.013" v="200"/>
          <ac:grpSpMkLst>
            <pc:docMk/>
            <pc:sldMk cId="1904150244" sldId="256"/>
            <ac:grpSpMk id="311" creationId="{7726F010-956A-40BC-8A1F-8002DC729B4C}"/>
          </ac:grpSpMkLst>
        </pc:grpChg>
        <pc:grpChg chg="add del mod">
          <ac:chgData name="Wagner, Robert G" userId="a0df0916-1cba-428a-b5e8-4a1de53fc654" providerId="ADAL" clId="{43540F7C-FEA3-2046-83FF-CA4BF7D3D0D5}" dt="2022-05-31T18:13:10.013" v="200"/>
          <ac:grpSpMkLst>
            <pc:docMk/>
            <pc:sldMk cId="1904150244" sldId="256"/>
            <ac:grpSpMk id="320" creationId="{6DBB4B8F-57A2-4546-9449-6DBBA6E7C6CF}"/>
          </ac:grpSpMkLst>
        </pc:grpChg>
        <pc:picChg chg="add del mod ord">
          <ac:chgData name="Wagner, Robert G" userId="a0df0916-1cba-428a-b5e8-4a1de53fc654" providerId="ADAL" clId="{43540F7C-FEA3-2046-83FF-CA4BF7D3D0D5}" dt="2022-05-27T20:13:01.423" v="45" actId="478"/>
          <ac:picMkLst>
            <pc:docMk/>
            <pc:sldMk cId="1904150244" sldId="256"/>
            <ac:picMk id="4" creationId="{F3F0A63D-7A99-8B1A-A809-845648899C52}"/>
          </ac:picMkLst>
        </pc:picChg>
        <pc:picChg chg="add del mod">
          <ac:chgData name="Wagner, Robert G" userId="a0df0916-1cba-428a-b5e8-4a1de53fc654" providerId="ADAL" clId="{43540F7C-FEA3-2046-83FF-CA4BF7D3D0D5}" dt="2022-05-31T21:16:08.646" v="428" actId="478"/>
          <ac:picMkLst>
            <pc:docMk/>
            <pc:sldMk cId="1904150244" sldId="256"/>
            <ac:picMk id="13" creationId="{B587B503-2E1D-AEEB-ED79-0AAA2A59933E}"/>
          </ac:picMkLst>
        </pc:picChg>
        <pc:picChg chg="add del">
          <ac:chgData name="Wagner, Robert G" userId="a0df0916-1cba-428a-b5e8-4a1de53fc654" providerId="ADAL" clId="{43540F7C-FEA3-2046-83FF-CA4BF7D3D0D5}" dt="2022-05-31T18:22:54.689" v="256" actId="700"/>
          <ac:picMkLst>
            <pc:docMk/>
            <pc:sldMk cId="1904150244" sldId="256"/>
            <ac:picMk id="14" creationId="{8949AD42-25FD-4C3D-9EEE-B7FEC5809988}"/>
          </ac:picMkLst>
        </pc:picChg>
        <pc:picChg chg="add del">
          <ac:chgData name="Wagner, Robert G" userId="a0df0916-1cba-428a-b5e8-4a1de53fc654" providerId="ADAL" clId="{43540F7C-FEA3-2046-83FF-CA4BF7D3D0D5}" dt="2022-05-31T18:22:54.689" v="256" actId="700"/>
          <ac:picMkLst>
            <pc:docMk/>
            <pc:sldMk cId="1904150244" sldId="256"/>
            <ac:picMk id="15" creationId="{91B28F63-CF00-448F-B141-FE33C33B1891}"/>
          </ac:picMkLst>
        </pc:picChg>
        <pc:picChg chg="add del">
          <ac:chgData name="Wagner, Robert G" userId="a0df0916-1cba-428a-b5e8-4a1de53fc654" providerId="ADAL" clId="{43540F7C-FEA3-2046-83FF-CA4BF7D3D0D5}" dt="2022-05-31T18:22:54.689" v="256" actId="700"/>
          <ac:picMkLst>
            <pc:docMk/>
            <pc:sldMk cId="1904150244" sldId="256"/>
            <ac:picMk id="16" creationId="{6AC7D913-60B7-4603-881B-831DA5D3A940}"/>
          </ac:picMkLst>
        </pc:picChg>
        <pc:picChg chg="add del">
          <ac:chgData name="Wagner, Robert G" userId="a0df0916-1cba-428a-b5e8-4a1de53fc654" providerId="ADAL" clId="{43540F7C-FEA3-2046-83FF-CA4BF7D3D0D5}" dt="2022-05-31T18:22:54.689" v="256" actId="700"/>
          <ac:picMkLst>
            <pc:docMk/>
            <pc:sldMk cId="1904150244" sldId="256"/>
            <ac:picMk id="17" creationId="{2AE609E2-8522-44E4-9077-980E5BCF3E14}"/>
          </ac:picMkLst>
        </pc:picChg>
        <pc:picChg chg="add del mod modCrop">
          <ac:chgData name="Wagner, Robert G" userId="a0df0916-1cba-428a-b5e8-4a1de53fc654" providerId="ADAL" clId="{43540F7C-FEA3-2046-83FF-CA4BF7D3D0D5}" dt="2022-05-31T21:19:33.267" v="451" actId="478"/>
          <ac:picMkLst>
            <pc:docMk/>
            <pc:sldMk cId="1904150244" sldId="256"/>
            <ac:picMk id="23" creationId="{F61363B5-7E1A-21A6-7201-336B016AFFD2}"/>
          </ac:picMkLst>
        </pc:picChg>
        <pc:picChg chg="add mod">
          <ac:chgData name="Wagner, Robert G" userId="a0df0916-1cba-428a-b5e8-4a1de53fc654" providerId="ADAL" clId="{43540F7C-FEA3-2046-83FF-CA4BF7D3D0D5}" dt="2022-05-31T21:35:15.616" v="524"/>
          <ac:picMkLst>
            <pc:docMk/>
            <pc:sldMk cId="1904150244" sldId="256"/>
            <ac:picMk id="27" creationId="{4B4C9768-CD22-5C6F-7A21-43F3C3F1ED9A}"/>
          </ac:picMkLst>
        </pc:picChg>
        <pc:picChg chg="add del mod">
          <ac:chgData name="Wagner, Robert G" userId="a0df0916-1cba-428a-b5e8-4a1de53fc654" providerId="ADAL" clId="{43540F7C-FEA3-2046-83FF-CA4BF7D3D0D5}" dt="2022-05-31T18:13:16.403" v="201" actId="478"/>
          <ac:picMkLst>
            <pc:docMk/>
            <pc:sldMk cId="1904150244" sldId="256"/>
            <ac:picMk id="1026" creationId="{A72F981D-8783-4A6B-9846-55C27BD0C80A}"/>
          </ac:picMkLst>
        </pc:picChg>
        <pc:cxnChg chg="add del">
          <ac:chgData name="Wagner, Robert G" userId="a0df0916-1cba-428a-b5e8-4a1de53fc654" providerId="ADAL" clId="{43540F7C-FEA3-2046-83FF-CA4BF7D3D0D5}" dt="2022-05-31T18:22:00.819" v="254" actId="26606"/>
          <ac:cxnSpMkLst>
            <pc:docMk/>
            <pc:sldMk cId="1904150244" sldId="256"/>
            <ac:cxnSpMk id="12" creationId="{179C4C8E-197B-4679-AE96-B5147F971C90}"/>
          </ac:cxnSpMkLst>
        </pc:cxnChg>
      </pc:sldChg>
      <pc:sldChg chg="modSp mod setBg">
        <pc:chgData name="Wagner, Robert G" userId="a0df0916-1cba-428a-b5e8-4a1de53fc654" providerId="ADAL" clId="{43540F7C-FEA3-2046-83FF-CA4BF7D3D0D5}" dt="2022-05-31T21:45:57.729" v="621" actId="403"/>
        <pc:sldMkLst>
          <pc:docMk/>
          <pc:sldMk cId="4291105634" sldId="257"/>
        </pc:sldMkLst>
        <pc:spChg chg="mod">
          <ac:chgData name="Wagner, Robert G" userId="a0df0916-1cba-428a-b5e8-4a1de53fc654" providerId="ADAL" clId="{43540F7C-FEA3-2046-83FF-CA4BF7D3D0D5}" dt="2022-05-31T21:45:57.729" v="621" actId="403"/>
          <ac:spMkLst>
            <pc:docMk/>
            <pc:sldMk cId="4291105634" sldId="257"/>
            <ac:spMk id="2" creationId="{71D7F33B-31DD-7442-5628-A4B35907259A}"/>
          </ac:spMkLst>
        </pc:spChg>
        <pc:spChg chg="mod">
          <ac:chgData name="Wagner, Robert G" userId="a0df0916-1cba-428a-b5e8-4a1de53fc654" providerId="ADAL" clId="{43540F7C-FEA3-2046-83FF-CA4BF7D3D0D5}" dt="2022-05-31T19:02:51.770" v="406" actId="27636"/>
          <ac:spMkLst>
            <pc:docMk/>
            <pc:sldMk cId="4291105634" sldId="257"/>
            <ac:spMk id="3" creationId="{F90486BE-9480-1196-6B1D-EA0186D0FCE4}"/>
          </ac:spMkLst>
        </pc:spChg>
      </pc:sldChg>
      <pc:sldChg chg="addSp delSp modSp mod">
        <pc:chgData name="Wagner, Robert G" userId="a0df0916-1cba-428a-b5e8-4a1de53fc654" providerId="ADAL" clId="{43540F7C-FEA3-2046-83FF-CA4BF7D3D0D5}" dt="2022-05-31T21:45:51.996" v="620" actId="403"/>
        <pc:sldMkLst>
          <pc:docMk/>
          <pc:sldMk cId="3643589646" sldId="258"/>
        </pc:sldMkLst>
        <pc:spChg chg="mod">
          <ac:chgData name="Wagner, Robert G" userId="a0df0916-1cba-428a-b5e8-4a1de53fc654" providerId="ADAL" clId="{43540F7C-FEA3-2046-83FF-CA4BF7D3D0D5}" dt="2022-05-31T21:45:51.996" v="620" actId="403"/>
          <ac:spMkLst>
            <pc:docMk/>
            <pc:sldMk cId="3643589646" sldId="258"/>
            <ac:spMk id="2" creationId="{71D7F33B-31DD-7442-5628-A4B35907259A}"/>
          </ac:spMkLst>
        </pc:spChg>
        <pc:spChg chg="mod">
          <ac:chgData name="Wagner, Robert G" userId="a0df0916-1cba-428a-b5e8-4a1de53fc654" providerId="ADAL" clId="{43540F7C-FEA3-2046-83FF-CA4BF7D3D0D5}" dt="2022-05-31T21:44:18.394" v="606" actId="20577"/>
          <ac:spMkLst>
            <pc:docMk/>
            <pc:sldMk cId="3643589646" sldId="258"/>
            <ac:spMk id="3" creationId="{F90486BE-9480-1196-6B1D-EA0186D0FCE4}"/>
          </ac:spMkLst>
        </pc:spChg>
        <pc:spChg chg="add del mod">
          <ac:chgData name="Wagner, Robert G" userId="a0df0916-1cba-428a-b5e8-4a1de53fc654" providerId="ADAL" clId="{43540F7C-FEA3-2046-83FF-CA4BF7D3D0D5}" dt="2022-05-31T18:17:28.977" v="227"/>
          <ac:spMkLst>
            <pc:docMk/>
            <pc:sldMk cId="3643589646" sldId="258"/>
            <ac:spMk id="4" creationId="{29A4C30F-B93F-9A14-237D-526C3979F1F6}"/>
          </ac:spMkLst>
        </pc:spChg>
        <pc:spChg chg="add del mod">
          <ac:chgData name="Wagner, Robert G" userId="a0df0916-1cba-428a-b5e8-4a1de53fc654" providerId="ADAL" clId="{43540F7C-FEA3-2046-83FF-CA4BF7D3D0D5}" dt="2022-05-31T18:18:01.558" v="233"/>
          <ac:spMkLst>
            <pc:docMk/>
            <pc:sldMk cId="3643589646" sldId="258"/>
            <ac:spMk id="5" creationId="{00D31C3F-D4BC-81A5-9BF0-8DCAB7DC3EB9}"/>
          </ac:spMkLst>
        </pc:spChg>
      </pc:sldChg>
      <pc:sldChg chg="modSp mod">
        <pc:chgData name="Wagner, Robert G" userId="a0df0916-1cba-428a-b5e8-4a1de53fc654" providerId="ADAL" clId="{43540F7C-FEA3-2046-83FF-CA4BF7D3D0D5}" dt="2022-05-31T21:45:46.752" v="619" actId="14100"/>
        <pc:sldMkLst>
          <pc:docMk/>
          <pc:sldMk cId="3528431550" sldId="259"/>
        </pc:sldMkLst>
        <pc:spChg chg="mod">
          <ac:chgData name="Wagner, Robert G" userId="a0df0916-1cba-428a-b5e8-4a1de53fc654" providerId="ADAL" clId="{43540F7C-FEA3-2046-83FF-CA4BF7D3D0D5}" dt="2022-05-31T21:45:46.752" v="619" actId="14100"/>
          <ac:spMkLst>
            <pc:docMk/>
            <pc:sldMk cId="3528431550" sldId="259"/>
            <ac:spMk id="2" creationId="{71D7F33B-31DD-7442-5628-A4B35907259A}"/>
          </ac:spMkLst>
        </pc:spChg>
        <pc:spChg chg="mod">
          <ac:chgData name="Wagner, Robert G" userId="a0df0916-1cba-428a-b5e8-4a1de53fc654" providerId="ADAL" clId="{43540F7C-FEA3-2046-83FF-CA4BF7D3D0D5}" dt="2022-05-31T18:29:22.361" v="337" actId="1076"/>
          <ac:spMkLst>
            <pc:docMk/>
            <pc:sldMk cId="3528431550" sldId="259"/>
            <ac:spMk id="3" creationId="{F90486BE-9480-1196-6B1D-EA0186D0FCE4}"/>
          </ac:spMkLst>
        </pc:spChg>
      </pc:sldChg>
      <pc:sldChg chg="modSp mod">
        <pc:chgData name="Wagner, Robert G" userId="a0df0916-1cba-428a-b5e8-4a1de53fc654" providerId="ADAL" clId="{43540F7C-FEA3-2046-83FF-CA4BF7D3D0D5}" dt="2022-05-31T18:28:35.831" v="326" actId="403"/>
        <pc:sldMkLst>
          <pc:docMk/>
          <pc:sldMk cId="943074972" sldId="260"/>
        </pc:sldMkLst>
        <pc:spChg chg="mod">
          <ac:chgData name="Wagner, Robert G" userId="a0df0916-1cba-428a-b5e8-4a1de53fc654" providerId="ADAL" clId="{43540F7C-FEA3-2046-83FF-CA4BF7D3D0D5}" dt="2022-05-31T18:28:30.106" v="325" actId="14100"/>
          <ac:spMkLst>
            <pc:docMk/>
            <pc:sldMk cId="943074972" sldId="260"/>
            <ac:spMk id="2" creationId="{71D7F33B-31DD-7442-5628-A4B35907259A}"/>
          </ac:spMkLst>
        </pc:spChg>
        <pc:spChg chg="mod">
          <ac:chgData name="Wagner, Robert G" userId="a0df0916-1cba-428a-b5e8-4a1de53fc654" providerId="ADAL" clId="{43540F7C-FEA3-2046-83FF-CA4BF7D3D0D5}" dt="2022-05-31T18:28:35.831" v="326" actId="403"/>
          <ac:spMkLst>
            <pc:docMk/>
            <pc:sldMk cId="943074972" sldId="260"/>
            <ac:spMk id="3" creationId="{F90486BE-9480-1196-6B1D-EA0186D0FCE4}"/>
          </ac:spMkLst>
        </pc:spChg>
      </pc:sldChg>
      <pc:sldChg chg="addSp modSp new mod">
        <pc:chgData name="Wagner, Robert G" userId="a0df0916-1cba-428a-b5e8-4a1de53fc654" providerId="ADAL" clId="{43540F7C-FEA3-2046-83FF-CA4BF7D3D0D5}" dt="2022-05-31T22:21:51.431" v="1430" actId="12788"/>
        <pc:sldMkLst>
          <pc:docMk/>
          <pc:sldMk cId="1853980092" sldId="261"/>
        </pc:sldMkLst>
        <pc:spChg chg="mod">
          <ac:chgData name="Wagner, Robert G" userId="a0df0916-1cba-428a-b5e8-4a1de53fc654" providerId="ADAL" clId="{43540F7C-FEA3-2046-83FF-CA4BF7D3D0D5}" dt="2022-05-31T22:18:55.647" v="1304" actId="404"/>
          <ac:spMkLst>
            <pc:docMk/>
            <pc:sldMk cId="1853980092" sldId="261"/>
            <ac:spMk id="2" creationId="{5E6A5AC4-F4A0-0DD1-5744-E49956EC59DF}"/>
          </ac:spMkLst>
        </pc:spChg>
        <pc:picChg chg="add mod">
          <ac:chgData name="Wagner, Robert G" userId="a0df0916-1cba-428a-b5e8-4a1de53fc654" providerId="ADAL" clId="{43540F7C-FEA3-2046-83FF-CA4BF7D3D0D5}" dt="2022-05-31T22:21:51.431" v="1430" actId="12788"/>
          <ac:picMkLst>
            <pc:docMk/>
            <pc:sldMk cId="1853980092" sldId="261"/>
            <ac:picMk id="4" creationId="{5168A72E-A7E4-9403-DCD1-B07FC064B873}"/>
          </ac:picMkLst>
        </pc:picChg>
      </pc:sldChg>
      <pc:sldChg chg="addSp modSp add mod">
        <pc:chgData name="Wagner, Robert G" userId="a0df0916-1cba-428a-b5e8-4a1de53fc654" providerId="ADAL" clId="{43540F7C-FEA3-2046-83FF-CA4BF7D3D0D5}" dt="2022-05-31T22:22:10.706" v="1432" actId="14100"/>
        <pc:sldMkLst>
          <pc:docMk/>
          <pc:sldMk cId="764230238" sldId="262"/>
        </pc:sldMkLst>
        <pc:spChg chg="mod">
          <ac:chgData name="Wagner, Robert G" userId="a0df0916-1cba-428a-b5e8-4a1de53fc654" providerId="ADAL" clId="{43540F7C-FEA3-2046-83FF-CA4BF7D3D0D5}" dt="2022-05-31T22:21:28.527" v="1427" actId="1076"/>
          <ac:spMkLst>
            <pc:docMk/>
            <pc:sldMk cId="764230238" sldId="262"/>
            <ac:spMk id="2" creationId="{5E6A5AC4-F4A0-0DD1-5744-E49956EC59DF}"/>
          </ac:spMkLst>
        </pc:spChg>
        <pc:picChg chg="add mod">
          <ac:chgData name="Wagner, Robert G" userId="a0df0916-1cba-428a-b5e8-4a1de53fc654" providerId="ADAL" clId="{43540F7C-FEA3-2046-83FF-CA4BF7D3D0D5}" dt="2022-05-31T22:22:10.706" v="1432" actId="14100"/>
          <ac:picMkLst>
            <pc:docMk/>
            <pc:sldMk cId="764230238" sldId="262"/>
            <ac:picMk id="4" creationId="{C3E44AA1-7A2F-0C87-3798-DC3A1878D983}"/>
          </ac:picMkLst>
        </pc:picChg>
      </pc:sldChg>
      <pc:sldChg chg="addSp delSp modSp add mod">
        <pc:chgData name="Wagner, Robert G" userId="a0df0916-1cba-428a-b5e8-4a1de53fc654" providerId="ADAL" clId="{43540F7C-FEA3-2046-83FF-CA4BF7D3D0D5}" dt="2022-05-31T22:41:22.582" v="1662" actId="1076"/>
        <pc:sldMkLst>
          <pc:docMk/>
          <pc:sldMk cId="2880780202" sldId="263"/>
        </pc:sldMkLst>
        <pc:spChg chg="mod">
          <ac:chgData name="Wagner, Robert G" userId="a0df0916-1cba-428a-b5e8-4a1de53fc654" providerId="ADAL" clId="{43540F7C-FEA3-2046-83FF-CA4BF7D3D0D5}" dt="2022-05-31T22:33:12.268" v="1547" actId="1076"/>
          <ac:spMkLst>
            <pc:docMk/>
            <pc:sldMk cId="2880780202" sldId="263"/>
            <ac:spMk id="2" creationId="{5E6A5AC4-F4A0-0DD1-5744-E49956EC59DF}"/>
          </ac:spMkLst>
        </pc:spChg>
        <pc:spChg chg="add mod">
          <ac:chgData name="Wagner, Robert G" userId="a0df0916-1cba-428a-b5e8-4a1de53fc654" providerId="ADAL" clId="{43540F7C-FEA3-2046-83FF-CA4BF7D3D0D5}" dt="2022-05-31T22:37:59.791" v="1618" actId="1035"/>
          <ac:spMkLst>
            <pc:docMk/>
            <pc:sldMk cId="2880780202" sldId="263"/>
            <ac:spMk id="15" creationId="{08E5984E-5A21-8A93-7EF3-649D94C81E8F}"/>
          </ac:spMkLst>
        </pc:spChg>
        <pc:grpChg chg="add mod">
          <ac:chgData name="Wagner, Robert G" userId="a0df0916-1cba-428a-b5e8-4a1de53fc654" providerId="ADAL" clId="{43540F7C-FEA3-2046-83FF-CA4BF7D3D0D5}" dt="2022-05-31T22:41:22.582" v="1662" actId="1076"/>
          <ac:grpSpMkLst>
            <pc:docMk/>
            <pc:sldMk cId="2880780202" sldId="263"/>
            <ac:grpSpMk id="16" creationId="{BE6CED77-BE8B-2636-7A82-C7A10DCAA5C6}"/>
          </ac:grpSpMkLst>
        </pc:grpChg>
        <pc:picChg chg="add del mod">
          <ac:chgData name="Wagner, Robert G" userId="a0df0916-1cba-428a-b5e8-4a1de53fc654" providerId="ADAL" clId="{43540F7C-FEA3-2046-83FF-CA4BF7D3D0D5}" dt="2022-05-31T22:30:15.022" v="1481" actId="478"/>
          <ac:picMkLst>
            <pc:docMk/>
            <pc:sldMk cId="2880780202" sldId="263"/>
            <ac:picMk id="4" creationId="{14F165E7-1E80-25E5-585C-806627CEF2BE}"/>
          </ac:picMkLst>
        </pc:picChg>
        <pc:picChg chg="add del mod modCrop">
          <ac:chgData name="Wagner, Robert G" userId="a0df0916-1cba-428a-b5e8-4a1de53fc654" providerId="ADAL" clId="{43540F7C-FEA3-2046-83FF-CA4BF7D3D0D5}" dt="2022-05-31T22:30:14.063" v="1480" actId="478"/>
          <ac:picMkLst>
            <pc:docMk/>
            <pc:sldMk cId="2880780202" sldId="263"/>
            <ac:picMk id="5" creationId="{66D1025D-A843-6B88-9F83-BBB6321AC61A}"/>
          </ac:picMkLst>
        </pc:picChg>
        <pc:picChg chg="add del mod modCrop">
          <ac:chgData name="Wagner, Robert G" userId="a0df0916-1cba-428a-b5e8-4a1de53fc654" providerId="ADAL" clId="{43540F7C-FEA3-2046-83FF-CA4BF7D3D0D5}" dt="2022-05-31T22:30:16.038" v="1482" actId="478"/>
          <ac:picMkLst>
            <pc:docMk/>
            <pc:sldMk cId="2880780202" sldId="263"/>
            <ac:picMk id="6" creationId="{218DE56E-DAE2-70B1-200D-97AB3969F37E}"/>
          </ac:picMkLst>
        </pc:picChg>
        <pc:picChg chg="add del mod modCrop">
          <ac:chgData name="Wagner, Robert G" userId="a0df0916-1cba-428a-b5e8-4a1de53fc654" providerId="ADAL" clId="{43540F7C-FEA3-2046-83FF-CA4BF7D3D0D5}" dt="2022-05-31T22:30:18.911" v="1484" actId="478"/>
          <ac:picMkLst>
            <pc:docMk/>
            <pc:sldMk cId="2880780202" sldId="263"/>
            <ac:picMk id="7" creationId="{9585F98C-C97E-A236-56EC-F89D22822214}"/>
          </ac:picMkLst>
        </pc:picChg>
        <pc:picChg chg="add del mod modCrop">
          <ac:chgData name="Wagner, Robert G" userId="a0df0916-1cba-428a-b5e8-4a1de53fc654" providerId="ADAL" clId="{43540F7C-FEA3-2046-83FF-CA4BF7D3D0D5}" dt="2022-05-31T22:30:17.063" v="1483" actId="478"/>
          <ac:picMkLst>
            <pc:docMk/>
            <pc:sldMk cId="2880780202" sldId="263"/>
            <ac:picMk id="8" creationId="{24FE183E-F392-BF87-1BDD-132EBF177778}"/>
          </ac:picMkLst>
        </pc:picChg>
        <pc:picChg chg="add mod modCrop">
          <ac:chgData name="Wagner, Robert G" userId="a0df0916-1cba-428a-b5e8-4a1de53fc654" providerId="ADAL" clId="{43540F7C-FEA3-2046-83FF-CA4BF7D3D0D5}" dt="2022-05-31T22:37:59.791" v="1618" actId="1035"/>
          <ac:picMkLst>
            <pc:docMk/>
            <pc:sldMk cId="2880780202" sldId="263"/>
            <ac:picMk id="9" creationId="{414D4355-D567-0BE8-B0AD-5FE6CE78B0A1}"/>
          </ac:picMkLst>
        </pc:picChg>
        <pc:picChg chg="add del mod">
          <ac:chgData name="Wagner, Robert G" userId="a0df0916-1cba-428a-b5e8-4a1de53fc654" providerId="ADAL" clId="{43540F7C-FEA3-2046-83FF-CA4BF7D3D0D5}" dt="2022-05-31T22:29:35.762" v="1468"/>
          <ac:picMkLst>
            <pc:docMk/>
            <pc:sldMk cId="2880780202" sldId="263"/>
            <ac:picMk id="10" creationId="{A2941647-6D50-FE91-CD33-10C4C91523BA}"/>
          </ac:picMkLst>
        </pc:picChg>
        <pc:picChg chg="add del mod">
          <ac:chgData name="Wagner, Robert G" userId="a0df0916-1cba-428a-b5e8-4a1de53fc654" providerId="ADAL" clId="{43540F7C-FEA3-2046-83FF-CA4BF7D3D0D5}" dt="2022-05-31T22:29:35.071" v="1467"/>
          <ac:picMkLst>
            <pc:docMk/>
            <pc:sldMk cId="2880780202" sldId="263"/>
            <ac:picMk id="11" creationId="{E1A1A998-2BF8-0BB1-58CE-BD879E9AEB3B}"/>
          </ac:picMkLst>
        </pc:picChg>
        <pc:picChg chg="add del mod">
          <ac:chgData name="Wagner, Robert G" userId="a0df0916-1cba-428a-b5e8-4a1de53fc654" providerId="ADAL" clId="{43540F7C-FEA3-2046-83FF-CA4BF7D3D0D5}" dt="2022-05-31T22:29:53.197" v="1474"/>
          <ac:picMkLst>
            <pc:docMk/>
            <pc:sldMk cId="2880780202" sldId="263"/>
            <ac:picMk id="12" creationId="{54A4D9EB-C69D-08F4-98C7-F224C6B6EDE2}"/>
          </ac:picMkLst>
        </pc:picChg>
        <pc:picChg chg="add del mod">
          <ac:chgData name="Wagner, Robert G" userId="a0df0916-1cba-428a-b5e8-4a1de53fc654" providerId="ADAL" clId="{43540F7C-FEA3-2046-83FF-CA4BF7D3D0D5}" dt="2022-05-31T22:29:52.509" v="1473"/>
          <ac:picMkLst>
            <pc:docMk/>
            <pc:sldMk cId="2880780202" sldId="263"/>
            <ac:picMk id="13" creationId="{F3F4467B-65A4-CC15-9CA9-E4E499451D9C}"/>
          </ac:picMkLst>
        </pc:picChg>
        <pc:picChg chg="add del mod">
          <ac:chgData name="Wagner, Robert G" userId="a0df0916-1cba-428a-b5e8-4a1de53fc654" providerId="ADAL" clId="{43540F7C-FEA3-2046-83FF-CA4BF7D3D0D5}" dt="2022-05-31T22:29:51.927" v="1472"/>
          <ac:picMkLst>
            <pc:docMk/>
            <pc:sldMk cId="2880780202" sldId="263"/>
            <ac:picMk id="14" creationId="{B3B02867-03A0-CEED-F768-C46448AA3CD3}"/>
          </ac:picMkLst>
        </pc:picChg>
      </pc:sldChg>
      <pc:sldChg chg="addSp modSp add mod ord">
        <pc:chgData name="Wagner, Robert G" userId="a0df0916-1cba-428a-b5e8-4a1de53fc654" providerId="ADAL" clId="{43540F7C-FEA3-2046-83FF-CA4BF7D3D0D5}" dt="2022-05-31T22:21:58.625" v="1431" actId="12788"/>
        <pc:sldMkLst>
          <pc:docMk/>
          <pc:sldMk cId="669618720" sldId="264"/>
        </pc:sldMkLst>
        <pc:spChg chg="mod">
          <ac:chgData name="Wagner, Robert G" userId="a0df0916-1cba-428a-b5e8-4a1de53fc654" providerId="ADAL" clId="{43540F7C-FEA3-2046-83FF-CA4BF7D3D0D5}" dt="2022-05-31T22:21:00.704" v="1423" actId="27636"/>
          <ac:spMkLst>
            <pc:docMk/>
            <pc:sldMk cId="669618720" sldId="264"/>
            <ac:spMk id="2" creationId="{5E6A5AC4-F4A0-0DD1-5744-E49956EC59DF}"/>
          </ac:spMkLst>
        </pc:spChg>
        <pc:picChg chg="add mod">
          <ac:chgData name="Wagner, Robert G" userId="a0df0916-1cba-428a-b5e8-4a1de53fc654" providerId="ADAL" clId="{43540F7C-FEA3-2046-83FF-CA4BF7D3D0D5}" dt="2022-05-31T22:21:58.625" v="1431" actId="12788"/>
          <ac:picMkLst>
            <pc:docMk/>
            <pc:sldMk cId="669618720" sldId="264"/>
            <ac:picMk id="4" creationId="{202132FF-5238-0521-96B5-D4F3FBB79796}"/>
          </ac:picMkLst>
        </pc:picChg>
      </pc:sldChg>
      <pc:sldChg chg="addSp modSp add mod modShow">
        <pc:chgData name="Wagner, Robert G" userId="a0df0916-1cba-428a-b5e8-4a1de53fc654" providerId="ADAL" clId="{43540F7C-FEA3-2046-83FF-CA4BF7D3D0D5}" dt="2022-05-31T22:43:51.475" v="1686" actId="729"/>
        <pc:sldMkLst>
          <pc:docMk/>
          <pc:sldMk cId="576496000" sldId="265"/>
        </pc:sldMkLst>
        <pc:spChg chg="mod">
          <ac:chgData name="Wagner, Robert G" userId="a0df0916-1cba-428a-b5e8-4a1de53fc654" providerId="ADAL" clId="{43540F7C-FEA3-2046-83FF-CA4BF7D3D0D5}" dt="2022-05-31T22:43:37.348" v="1685" actId="14100"/>
          <ac:spMkLst>
            <pc:docMk/>
            <pc:sldMk cId="576496000" sldId="265"/>
            <ac:spMk id="2" creationId="{5E6A5AC4-F4A0-0DD1-5744-E49956EC59DF}"/>
          </ac:spMkLst>
        </pc:spChg>
        <pc:picChg chg="add mod">
          <ac:chgData name="Wagner, Robert G" userId="a0df0916-1cba-428a-b5e8-4a1de53fc654" providerId="ADAL" clId="{43540F7C-FEA3-2046-83FF-CA4BF7D3D0D5}" dt="2022-05-31T22:23:44.774" v="1436" actId="1076"/>
          <ac:picMkLst>
            <pc:docMk/>
            <pc:sldMk cId="576496000" sldId="265"/>
            <ac:picMk id="4" creationId="{F4830678-3141-D123-D731-5226DDDE40E8}"/>
          </ac:picMkLst>
        </pc:picChg>
      </pc:sldChg>
      <pc:sldChg chg="addSp delSp modSp add mod modShow">
        <pc:chgData name="Wagner, Robert G" userId="a0df0916-1cba-428a-b5e8-4a1de53fc654" providerId="ADAL" clId="{43540F7C-FEA3-2046-83FF-CA4BF7D3D0D5}" dt="2022-05-31T22:43:51.475" v="1686" actId="729"/>
        <pc:sldMkLst>
          <pc:docMk/>
          <pc:sldMk cId="1934671499" sldId="266"/>
        </pc:sldMkLst>
        <pc:spChg chg="mod">
          <ac:chgData name="Wagner, Robert G" userId="a0df0916-1cba-428a-b5e8-4a1de53fc654" providerId="ADAL" clId="{43540F7C-FEA3-2046-83FF-CA4BF7D3D0D5}" dt="2022-05-31T22:42:35.482" v="1678" actId="20577"/>
          <ac:spMkLst>
            <pc:docMk/>
            <pc:sldMk cId="1934671499" sldId="266"/>
            <ac:spMk id="2" creationId="{5E6A5AC4-F4A0-0DD1-5744-E49956EC59DF}"/>
          </ac:spMkLst>
        </pc:spChg>
        <pc:spChg chg="add del mod">
          <ac:chgData name="Wagner, Robert G" userId="a0df0916-1cba-428a-b5e8-4a1de53fc654" providerId="ADAL" clId="{43540F7C-FEA3-2046-83FF-CA4BF7D3D0D5}" dt="2022-05-28T23:09:11.573" v="146"/>
          <ac:spMkLst>
            <pc:docMk/>
            <pc:sldMk cId="1934671499" sldId="266"/>
            <ac:spMk id="5" creationId="{7D17BD0F-04FF-5BF8-5C8D-EE91BBCAB1A3}"/>
          </ac:spMkLst>
        </pc:spChg>
        <pc:picChg chg="add mod">
          <ac:chgData name="Wagner, Robert G" userId="a0df0916-1cba-428a-b5e8-4a1de53fc654" providerId="ADAL" clId="{43540F7C-FEA3-2046-83FF-CA4BF7D3D0D5}" dt="2022-05-31T22:42:27.839" v="1665" actId="1076"/>
          <ac:picMkLst>
            <pc:docMk/>
            <pc:sldMk cId="1934671499" sldId="266"/>
            <ac:picMk id="4" creationId="{24C45367-A50B-3FBD-B94B-7C8AD08FA40E}"/>
          </ac:picMkLst>
        </pc:picChg>
      </pc:sldChg>
      <pc:sldChg chg="modSp add mod">
        <pc:chgData name="Wagner, Robert G" userId="a0df0916-1cba-428a-b5e8-4a1de53fc654" providerId="ADAL" clId="{43540F7C-FEA3-2046-83FF-CA4BF7D3D0D5}" dt="2022-05-31T22:12:55.152" v="1065" actId="27636"/>
        <pc:sldMkLst>
          <pc:docMk/>
          <pc:sldMk cId="1063405184" sldId="267"/>
        </pc:sldMkLst>
        <pc:spChg chg="mod">
          <ac:chgData name="Wagner, Robert G" userId="a0df0916-1cba-428a-b5e8-4a1de53fc654" providerId="ADAL" clId="{43540F7C-FEA3-2046-83FF-CA4BF7D3D0D5}" dt="2022-05-31T21:47:37.682" v="624" actId="403"/>
          <ac:spMkLst>
            <pc:docMk/>
            <pc:sldMk cId="1063405184" sldId="267"/>
            <ac:spMk id="2" creationId="{71D7F33B-31DD-7442-5628-A4B35907259A}"/>
          </ac:spMkLst>
        </pc:spChg>
        <pc:spChg chg="mod">
          <ac:chgData name="Wagner, Robert G" userId="a0df0916-1cba-428a-b5e8-4a1de53fc654" providerId="ADAL" clId="{43540F7C-FEA3-2046-83FF-CA4BF7D3D0D5}" dt="2022-05-31T22:12:55.152" v="1065" actId="27636"/>
          <ac:spMkLst>
            <pc:docMk/>
            <pc:sldMk cId="1063405184" sldId="267"/>
            <ac:spMk id="3" creationId="{F90486BE-9480-1196-6B1D-EA0186D0FCE4}"/>
          </ac:spMkLst>
        </pc:spChg>
      </pc:sldChg>
      <pc:sldChg chg="modSp add mod">
        <pc:chgData name="Wagner, Robert G" userId="a0df0916-1cba-428a-b5e8-4a1de53fc654" providerId="ADAL" clId="{43540F7C-FEA3-2046-83FF-CA4BF7D3D0D5}" dt="2022-05-31T22:17:19.555" v="1223" actId="20577"/>
        <pc:sldMkLst>
          <pc:docMk/>
          <pc:sldMk cId="783468061" sldId="268"/>
        </pc:sldMkLst>
        <pc:spChg chg="mod">
          <ac:chgData name="Wagner, Robert G" userId="a0df0916-1cba-428a-b5e8-4a1de53fc654" providerId="ADAL" clId="{43540F7C-FEA3-2046-83FF-CA4BF7D3D0D5}" dt="2022-05-31T22:17:19.555" v="1223" actId="20577"/>
          <ac:spMkLst>
            <pc:docMk/>
            <pc:sldMk cId="783468061" sldId="268"/>
            <ac:spMk id="3" creationId="{F90486BE-9480-1196-6B1D-EA0186D0FCE4}"/>
          </ac:spMkLst>
        </pc:spChg>
      </pc:sldChg>
      <pc:sldChg chg="add del">
        <pc:chgData name="Wagner, Robert G" userId="a0df0916-1cba-428a-b5e8-4a1de53fc654" providerId="ADAL" clId="{43540F7C-FEA3-2046-83FF-CA4BF7D3D0D5}" dt="2022-05-31T22:06:32.954" v="983" actId="2696"/>
        <pc:sldMkLst>
          <pc:docMk/>
          <pc:sldMk cId="1799912980" sldId="268"/>
        </pc:sldMkLst>
      </pc:sldChg>
      <pc:sldChg chg="addSp delSp modSp add mod">
        <pc:chgData name="Wagner, Robert G" userId="a0df0916-1cba-428a-b5e8-4a1de53fc654" providerId="ADAL" clId="{43540F7C-FEA3-2046-83FF-CA4BF7D3D0D5}" dt="2022-05-31T22:40:38.365" v="1659" actId="164"/>
        <pc:sldMkLst>
          <pc:docMk/>
          <pc:sldMk cId="70506803" sldId="269"/>
        </pc:sldMkLst>
        <pc:spChg chg="mod">
          <ac:chgData name="Wagner, Robert G" userId="a0df0916-1cba-428a-b5e8-4a1de53fc654" providerId="ADAL" clId="{43540F7C-FEA3-2046-83FF-CA4BF7D3D0D5}" dt="2022-05-31T22:33:18.409" v="1549" actId="404"/>
          <ac:spMkLst>
            <pc:docMk/>
            <pc:sldMk cId="70506803" sldId="269"/>
            <ac:spMk id="2" creationId="{5E6A5AC4-F4A0-0DD1-5744-E49956EC59DF}"/>
          </ac:spMkLst>
        </pc:spChg>
        <pc:spChg chg="add mod">
          <ac:chgData name="Wagner, Robert G" userId="a0df0916-1cba-428a-b5e8-4a1de53fc654" providerId="ADAL" clId="{43540F7C-FEA3-2046-83FF-CA4BF7D3D0D5}" dt="2022-05-31T22:37:40.744" v="1598" actId="1076"/>
          <ac:spMkLst>
            <pc:docMk/>
            <pc:sldMk cId="70506803" sldId="269"/>
            <ac:spMk id="3" creationId="{94C9CDDF-1998-E7D2-434A-C8FAC910FA51}"/>
          </ac:spMkLst>
        </pc:spChg>
        <pc:spChg chg="add del mod">
          <ac:chgData name="Wagner, Robert G" userId="a0df0916-1cba-428a-b5e8-4a1de53fc654" providerId="ADAL" clId="{43540F7C-FEA3-2046-83FF-CA4BF7D3D0D5}" dt="2022-05-31T22:40:03.089" v="1655"/>
          <ac:spMkLst>
            <pc:docMk/>
            <pc:sldMk cId="70506803" sldId="269"/>
            <ac:spMk id="10" creationId="{E0C9A662-5CBD-0DDD-DABC-9C03A6DC0DEC}"/>
          </ac:spMkLst>
        </pc:spChg>
        <pc:spChg chg="add mod">
          <ac:chgData name="Wagner, Robert G" userId="a0df0916-1cba-428a-b5e8-4a1de53fc654" providerId="ADAL" clId="{43540F7C-FEA3-2046-83FF-CA4BF7D3D0D5}" dt="2022-05-31T22:40:28.550" v="1658" actId="1076"/>
          <ac:spMkLst>
            <pc:docMk/>
            <pc:sldMk cId="70506803" sldId="269"/>
            <ac:spMk id="11" creationId="{59EC9739-602A-B29E-B791-DED42FE2E402}"/>
          </ac:spMkLst>
        </pc:spChg>
        <pc:grpChg chg="add">
          <ac:chgData name="Wagner, Robert G" userId="a0df0916-1cba-428a-b5e8-4a1de53fc654" providerId="ADAL" clId="{43540F7C-FEA3-2046-83FF-CA4BF7D3D0D5}" dt="2022-05-31T22:40:38.365" v="1659" actId="164"/>
          <ac:grpSpMkLst>
            <pc:docMk/>
            <pc:sldMk cId="70506803" sldId="269"/>
            <ac:grpSpMk id="12" creationId="{4CDE07DF-CB38-D323-B1D7-34D39C916186}"/>
          </ac:grpSpMkLst>
        </pc:grpChg>
        <pc:picChg chg="del">
          <ac:chgData name="Wagner, Robert G" userId="a0df0916-1cba-428a-b5e8-4a1de53fc654" providerId="ADAL" clId="{43540F7C-FEA3-2046-83FF-CA4BF7D3D0D5}" dt="2022-05-31T22:31:26.299" v="1531" actId="478"/>
          <ac:picMkLst>
            <pc:docMk/>
            <pc:sldMk cId="70506803" sldId="269"/>
            <ac:picMk id="4" creationId="{14F165E7-1E80-25E5-585C-806627CEF2BE}"/>
          </ac:picMkLst>
        </pc:picChg>
        <pc:picChg chg="del mod">
          <ac:chgData name="Wagner, Robert G" userId="a0df0916-1cba-428a-b5e8-4a1de53fc654" providerId="ADAL" clId="{43540F7C-FEA3-2046-83FF-CA4BF7D3D0D5}" dt="2022-05-31T22:39:59.666" v="1653" actId="478"/>
          <ac:picMkLst>
            <pc:docMk/>
            <pc:sldMk cId="70506803" sldId="269"/>
            <ac:picMk id="5" creationId="{66D1025D-A843-6B88-9F83-BBB6321AC61A}"/>
          </ac:picMkLst>
        </pc:picChg>
        <pc:picChg chg="mod">
          <ac:chgData name="Wagner, Robert G" userId="a0df0916-1cba-428a-b5e8-4a1de53fc654" providerId="ADAL" clId="{43540F7C-FEA3-2046-83FF-CA4BF7D3D0D5}" dt="2022-05-31T22:40:23.787" v="1657" actId="14100"/>
          <ac:picMkLst>
            <pc:docMk/>
            <pc:sldMk cId="70506803" sldId="269"/>
            <ac:picMk id="6" creationId="{218DE56E-DAE2-70B1-200D-97AB3969F37E}"/>
          </ac:picMkLst>
        </pc:picChg>
        <pc:picChg chg="del">
          <ac:chgData name="Wagner, Robert G" userId="a0df0916-1cba-428a-b5e8-4a1de53fc654" providerId="ADAL" clId="{43540F7C-FEA3-2046-83FF-CA4BF7D3D0D5}" dt="2022-05-31T22:31:28.235" v="1533" actId="478"/>
          <ac:picMkLst>
            <pc:docMk/>
            <pc:sldMk cId="70506803" sldId="269"/>
            <ac:picMk id="7" creationId="{9585F98C-C97E-A236-56EC-F89D22822214}"/>
          </ac:picMkLst>
        </pc:picChg>
        <pc:picChg chg="del">
          <ac:chgData name="Wagner, Robert G" userId="a0df0916-1cba-428a-b5e8-4a1de53fc654" providerId="ADAL" clId="{43540F7C-FEA3-2046-83FF-CA4BF7D3D0D5}" dt="2022-05-31T22:31:27.451" v="1532" actId="478"/>
          <ac:picMkLst>
            <pc:docMk/>
            <pc:sldMk cId="70506803" sldId="269"/>
            <ac:picMk id="8" creationId="{24FE183E-F392-BF87-1BDD-132EBF177778}"/>
          </ac:picMkLst>
        </pc:picChg>
        <pc:picChg chg="del">
          <ac:chgData name="Wagner, Robert G" userId="a0df0916-1cba-428a-b5e8-4a1de53fc654" providerId="ADAL" clId="{43540F7C-FEA3-2046-83FF-CA4BF7D3D0D5}" dt="2022-05-31T22:31:25.475" v="1530" actId="478"/>
          <ac:picMkLst>
            <pc:docMk/>
            <pc:sldMk cId="70506803" sldId="269"/>
            <ac:picMk id="9" creationId="{414D4355-D567-0BE8-B0AD-5FE6CE78B0A1}"/>
          </ac:picMkLst>
        </pc:picChg>
      </pc:sldChg>
      <pc:sldChg chg="delSp modSp add mod">
        <pc:chgData name="Wagner, Robert G" userId="a0df0916-1cba-428a-b5e8-4a1de53fc654" providerId="ADAL" clId="{43540F7C-FEA3-2046-83FF-CA4BF7D3D0D5}" dt="2022-05-31T22:39:53.293" v="1652" actId="14100"/>
        <pc:sldMkLst>
          <pc:docMk/>
          <pc:sldMk cId="280609112" sldId="270"/>
        </pc:sldMkLst>
        <pc:spChg chg="mod">
          <ac:chgData name="Wagner, Robert G" userId="a0df0916-1cba-428a-b5e8-4a1de53fc654" providerId="ADAL" clId="{43540F7C-FEA3-2046-83FF-CA4BF7D3D0D5}" dt="2022-05-31T22:34:28.348" v="1562" actId="1076"/>
          <ac:spMkLst>
            <pc:docMk/>
            <pc:sldMk cId="280609112" sldId="270"/>
            <ac:spMk id="2" creationId="{5E6A5AC4-F4A0-0DD1-5744-E49956EC59DF}"/>
          </ac:spMkLst>
        </pc:spChg>
        <pc:picChg chg="del">
          <ac:chgData name="Wagner, Robert G" userId="a0df0916-1cba-428a-b5e8-4a1de53fc654" providerId="ADAL" clId="{43540F7C-FEA3-2046-83FF-CA4BF7D3D0D5}" dt="2022-05-31T22:33:33.740" v="1550" actId="478"/>
          <ac:picMkLst>
            <pc:docMk/>
            <pc:sldMk cId="280609112" sldId="270"/>
            <ac:picMk id="4" creationId="{14F165E7-1E80-25E5-585C-806627CEF2BE}"/>
          </ac:picMkLst>
        </pc:picChg>
        <pc:picChg chg="del">
          <ac:chgData name="Wagner, Robert G" userId="a0df0916-1cba-428a-b5e8-4a1de53fc654" providerId="ADAL" clId="{43540F7C-FEA3-2046-83FF-CA4BF7D3D0D5}" dt="2022-05-31T22:33:42.009" v="1553" actId="478"/>
          <ac:picMkLst>
            <pc:docMk/>
            <pc:sldMk cId="280609112" sldId="270"/>
            <ac:picMk id="5" creationId="{66D1025D-A843-6B88-9F83-BBB6321AC61A}"/>
          </ac:picMkLst>
        </pc:picChg>
        <pc:picChg chg="del">
          <ac:chgData name="Wagner, Robert G" userId="a0df0916-1cba-428a-b5e8-4a1de53fc654" providerId="ADAL" clId="{43540F7C-FEA3-2046-83FF-CA4BF7D3D0D5}" dt="2022-05-31T22:33:35.646" v="1551" actId="478"/>
          <ac:picMkLst>
            <pc:docMk/>
            <pc:sldMk cId="280609112" sldId="270"/>
            <ac:picMk id="6" creationId="{218DE56E-DAE2-70B1-200D-97AB3969F37E}"/>
          </ac:picMkLst>
        </pc:picChg>
        <pc:picChg chg="mod modCrop">
          <ac:chgData name="Wagner, Robert G" userId="a0df0916-1cba-428a-b5e8-4a1de53fc654" providerId="ADAL" clId="{43540F7C-FEA3-2046-83FF-CA4BF7D3D0D5}" dt="2022-05-31T22:39:53.293" v="1652" actId="14100"/>
          <ac:picMkLst>
            <pc:docMk/>
            <pc:sldMk cId="280609112" sldId="270"/>
            <ac:picMk id="7" creationId="{9585F98C-C97E-A236-56EC-F89D22822214}"/>
          </ac:picMkLst>
        </pc:picChg>
        <pc:picChg chg="del">
          <ac:chgData name="Wagner, Robert G" userId="a0df0916-1cba-428a-b5e8-4a1de53fc654" providerId="ADAL" clId="{43540F7C-FEA3-2046-83FF-CA4BF7D3D0D5}" dt="2022-05-31T22:33:44.645" v="1555" actId="478"/>
          <ac:picMkLst>
            <pc:docMk/>
            <pc:sldMk cId="280609112" sldId="270"/>
            <ac:picMk id="8" creationId="{24FE183E-F392-BF87-1BDD-132EBF177778}"/>
          </ac:picMkLst>
        </pc:picChg>
        <pc:picChg chg="del">
          <ac:chgData name="Wagner, Robert G" userId="a0df0916-1cba-428a-b5e8-4a1de53fc654" providerId="ADAL" clId="{43540F7C-FEA3-2046-83FF-CA4BF7D3D0D5}" dt="2022-05-31T22:33:40.093" v="1552" actId="478"/>
          <ac:picMkLst>
            <pc:docMk/>
            <pc:sldMk cId="280609112" sldId="270"/>
            <ac:picMk id="9" creationId="{414D4355-D567-0BE8-B0AD-5FE6CE78B0A1}"/>
          </ac:picMkLst>
        </pc:picChg>
      </pc:sldChg>
      <pc:sldChg chg="addSp delSp modSp add mod">
        <pc:chgData name="Wagner, Robert G" userId="a0df0916-1cba-428a-b5e8-4a1de53fc654" providerId="ADAL" clId="{43540F7C-FEA3-2046-83FF-CA4BF7D3D0D5}" dt="2022-05-31T22:39:37.836" v="1650" actId="1076"/>
        <pc:sldMkLst>
          <pc:docMk/>
          <pc:sldMk cId="1226387385" sldId="271"/>
        </pc:sldMkLst>
        <pc:spChg chg="mod">
          <ac:chgData name="Wagner, Robert G" userId="a0df0916-1cba-428a-b5e8-4a1de53fc654" providerId="ADAL" clId="{43540F7C-FEA3-2046-83FF-CA4BF7D3D0D5}" dt="2022-05-31T22:39:37.836" v="1650" actId="1076"/>
          <ac:spMkLst>
            <pc:docMk/>
            <pc:sldMk cId="1226387385" sldId="271"/>
            <ac:spMk id="2" creationId="{5E6A5AC4-F4A0-0DD1-5744-E49956EC59DF}"/>
          </ac:spMkLst>
        </pc:spChg>
        <pc:spChg chg="add mod">
          <ac:chgData name="Wagner, Robert G" userId="a0df0916-1cba-428a-b5e8-4a1de53fc654" providerId="ADAL" clId="{43540F7C-FEA3-2046-83FF-CA4BF7D3D0D5}" dt="2022-05-31T22:39:24.556" v="1647" actId="1076"/>
          <ac:spMkLst>
            <pc:docMk/>
            <pc:sldMk cId="1226387385" sldId="271"/>
            <ac:spMk id="10" creationId="{E09EA525-AFA3-CE27-9CD8-DDAA7C991A61}"/>
          </ac:spMkLst>
        </pc:spChg>
        <pc:grpChg chg="add mod">
          <ac:chgData name="Wagner, Robert G" userId="a0df0916-1cba-428a-b5e8-4a1de53fc654" providerId="ADAL" clId="{43540F7C-FEA3-2046-83FF-CA4BF7D3D0D5}" dt="2022-05-31T22:39:34.814" v="1649" actId="1076"/>
          <ac:grpSpMkLst>
            <pc:docMk/>
            <pc:sldMk cId="1226387385" sldId="271"/>
            <ac:grpSpMk id="3" creationId="{D7F43CDB-03F5-2943-36FD-657DF6E6F272}"/>
          </ac:grpSpMkLst>
        </pc:grpChg>
        <pc:picChg chg="del">
          <ac:chgData name="Wagner, Robert G" userId="a0df0916-1cba-428a-b5e8-4a1de53fc654" providerId="ADAL" clId="{43540F7C-FEA3-2046-83FF-CA4BF7D3D0D5}" dt="2022-05-31T22:35:02.954" v="1567" actId="478"/>
          <ac:picMkLst>
            <pc:docMk/>
            <pc:sldMk cId="1226387385" sldId="271"/>
            <ac:picMk id="4" creationId="{14F165E7-1E80-25E5-585C-806627CEF2BE}"/>
          </ac:picMkLst>
        </pc:picChg>
        <pc:picChg chg="del mod">
          <ac:chgData name="Wagner, Robert G" userId="a0df0916-1cba-428a-b5e8-4a1de53fc654" providerId="ADAL" clId="{43540F7C-FEA3-2046-83FF-CA4BF7D3D0D5}" dt="2022-05-31T22:38:44.941" v="1619" actId="478"/>
          <ac:picMkLst>
            <pc:docMk/>
            <pc:sldMk cId="1226387385" sldId="271"/>
            <ac:picMk id="5" creationId="{66D1025D-A843-6B88-9F83-BBB6321AC61A}"/>
          </ac:picMkLst>
        </pc:picChg>
        <pc:picChg chg="del">
          <ac:chgData name="Wagner, Robert G" userId="a0df0916-1cba-428a-b5e8-4a1de53fc654" providerId="ADAL" clId="{43540F7C-FEA3-2046-83FF-CA4BF7D3D0D5}" dt="2022-05-31T22:35:04.300" v="1568" actId="478"/>
          <ac:picMkLst>
            <pc:docMk/>
            <pc:sldMk cId="1226387385" sldId="271"/>
            <ac:picMk id="6" creationId="{218DE56E-DAE2-70B1-200D-97AB3969F37E}"/>
          </ac:picMkLst>
        </pc:picChg>
        <pc:picChg chg="del">
          <ac:chgData name="Wagner, Robert G" userId="a0df0916-1cba-428a-b5e8-4a1de53fc654" providerId="ADAL" clId="{43540F7C-FEA3-2046-83FF-CA4BF7D3D0D5}" dt="2022-05-31T22:35:06.201" v="1570" actId="478"/>
          <ac:picMkLst>
            <pc:docMk/>
            <pc:sldMk cId="1226387385" sldId="271"/>
            <ac:picMk id="7" creationId="{9585F98C-C97E-A236-56EC-F89D22822214}"/>
          </ac:picMkLst>
        </pc:picChg>
        <pc:picChg chg="mod">
          <ac:chgData name="Wagner, Robert G" userId="a0df0916-1cba-428a-b5e8-4a1de53fc654" providerId="ADAL" clId="{43540F7C-FEA3-2046-83FF-CA4BF7D3D0D5}" dt="2022-05-31T22:39:24.556" v="1647" actId="1076"/>
          <ac:picMkLst>
            <pc:docMk/>
            <pc:sldMk cId="1226387385" sldId="271"/>
            <ac:picMk id="8" creationId="{24FE183E-F392-BF87-1BDD-132EBF177778}"/>
          </ac:picMkLst>
        </pc:picChg>
        <pc:picChg chg="del">
          <ac:chgData name="Wagner, Robert G" userId="a0df0916-1cba-428a-b5e8-4a1de53fc654" providerId="ADAL" clId="{43540F7C-FEA3-2046-83FF-CA4BF7D3D0D5}" dt="2022-05-31T22:35:04.994" v="1569" actId="478"/>
          <ac:picMkLst>
            <pc:docMk/>
            <pc:sldMk cId="1226387385" sldId="271"/>
            <ac:picMk id="9" creationId="{414D4355-D567-0BE8-B0AD-5FE6CE78B0A1}"/>
          </ac:picMkLst>
        </pc:picChg>
      </pc:sldChg>
      <pc:sldChg chg="modSp add mod ord setBg">
        <pc:chgData name="Wagner, Robert G" userId="a0df0916-1cba-428a-b5e8-4a1de53fc654" providerId="ADAL" clId="{43540F7C-FEA3-2046-83FF-CA4BF7D3D0D5}" dt="2022-06-03T16:55:57.333" v="3516" actId="20577"/>
        <pc:sldMkLst>
          <pc:docMk/>
          <pc:sldMk cId="1156449663" sldId="272"/>
        </pc:sldMkLst>
        <pc:spChg chg="mod">
          <ac:chgData name="Wagner, Robert G" userId="a0df0916-1cba-428a-b5e8-4a1de53fc654" providerId="ADAL" clId="{43540F7C-FEA3-2046-83FF-CA4BF7D3D0D5}" dt="2022-05-31T22:44:23.354" v="1700" actId="20577"/>
          <ac:spMkLst>
            <pc:docMk/>
            <pc:sldMk cId="1156449663" sldId="272"/>
            <ac:spMk id="2" creationId="{71D7F33B-31DD-7442-5628-A4B35907259A}"/>
          </ac:spMkLst>
        </pc:spChg>
        <pc:spChg chg="mod">
          <ac:chgData name="Wagner, Robert G" userId="a0df0916-1cba-428a-b5e8-4a1de53fc654" providerId="ADAL" clId="{43540F7C-FEA3-2046-83FF-CA4BF7D3D0D5}" dt="2022-06-03T16:55:57.333" v="3516" actId="20577"/>
          <ac:spMkLst>
            <pc:docMk/>
            <pc:sldMk cId="1156449663" sldId="272"/>
            <ac:spMk id="3" creationId="{F90486BE-9480-1196-6B1D-EA0186D0FCE4}"/>
          </ac:spMkLst>
        </pc:spChg>
      </pc:sldChg>
      <pc:sldChg chg="add del">
        <pc:chgData name="Wagner, Robert G" userId="a0df0916-1cba-428a-b5e8-4a1de53fc654" providerId="ADAL" clId="{43540F7C-FEA3-2046-83FF-CA4BF7D3D0D5}" dt="2022-05-31T22:42:12.602" v="1663" actId="2696"/>
        <pc:sldMkLst>
          <pc:docMk/>
          <pc:sldMk cId="3340746913" sldId="272"/>
        </pc:sldMkLst>
      </pc:sldChg>
      <pc:sldChg chg="addSp delSp modSp add mod ord setBg modAnim">
        <pc:chgData name="Wagner, Robert G" userId="a0df0916-1cba-428a-b5e8-4a1de53fc654" providerId="ADAL" clId="{43540F7C-FEA3-2046-83FF-CA4BF7D3D0D5}" dt="2022-06-03T14:12:52.565" v="3227"/>
        <pc:sldMkLst>
          <pc:docMk/>
          <pc:sldMk cId="4153739125" sldId="273"/>
        </pc:sldMkLst>
        <pc:spChg chg="mod">
          <ac:chgData name="Wagner, Robert G" userId="a0df0916-1cba-428a-b5e8-4a1de53fc654" providerId="ADAL" clId="{43540F7C-FEA3-2046-83FF-CA4BF7D3D0D5}" dt="2022-06-02T22:44:02.114" v="2858" actId="1076"/>
          <ac:spMkLst>
            <pc:docMk/>
            <pc:sldMk cId="4153739125" sldId="273"/>
            <ac:spMk id="2" creationId="{71D7F33B-31DD-7442-5628-A4B35907259A}"/>
          </ac:spMkLst>
        </pc:spChg>
        <pc:spChg chg="add mod">
          <ac:chgData name="Wagner, Robert G" userId="a0df0916-1cba-428a-b5e8-4a1de53fc654" providerId="ADAL" clId="{43540F7C-FEA3-2046-83FF-CA4BF7D3D0D5}" dt="2022-06-02T21:29:16.654" v="1905" actId="12788"/>
          <ac:spMkLst>
            <pc:docMk/>
            <pc:sldMk cId="4153739125" sldId="273"/>
            <ac:spMk id="3" creationId="{7EB47D19-DB07-EB2C-C5A1-2375F9BB29D3}"/>
          </ac:spMkLst>
        </pc:spChg>
        <pc:spChg chg="del mod">
          <ac:chgData name="Wagner, Robert G" userId="a0df0916-1cba-428a-b5e8-4a1de53fc654" providerId="ADAL" clId="{43540F7C-FEA3-2046-83FF-CA4BF7D3D0D5}" dt="2022-05-31T22:51:18.548" v="1740" actId="478"/>
          <ac:spMkLst>
            <pc:docMk/>
            <pc:sldMk cId="4153739125" sldId="273"/>
            <ac:spMk id="3" creationId="{F90486BE-9480-1196-6B1D-EA0186D0FCE4}"/>
          </ac:spMkLst>
        </pc:spChg>
        <pc:spChg chg="add del mod">
          <ac:chgData name="Wagner, Robert G" userId="a0df0916-1cba-428a-b5e8-4a1de53fc654" providerId="ADAL" clId="{43540F7C-FEA3-2046-83FF-CA4BF7D3D0D5}" dt="2022-06-02T21:17:14.748" v="1785" actId="478"/>
          <ac:spMkLst>
            <pc:docMk/>
            <pc:sldMk cId="4153739125" sldId="273"/>
            <ac:spMk id="4" creationId="{55FCDCFA-E47E-A7B8-0B4B-61DCA7517B89}"/>
          </ac:spMkLst>
        </pc:spChg>
        <pc:spChg chg="add del mod">
          <ac:chgData name="Wagner, Robert G" userId="a0df0916-1cba-428a-b5e8-4a1de53fc654" providerId="ADAL" clId="{43540F7C-FEA3-2046-83FF-CA4BF7D3D0D5}" dt="2022-05-31T22:51:21.408" v="1741" actId="478"/>
          <ac:spMkLst>
            <pc:docMk/>
            <pc:sldMk cId="4153739125" sldId="273"/>
            <ac:spMk id="5" creationId="{3CB36C4F-5C76-A63B-5BD0-783512092AC1}"/>
          </ac:spMkLst>
        </pc:spChg>
        <pc:spChg chg="add mod">
          <ac:chgData name="Wagner, Robert G" userId="a0df0916-1cba-428a-b5e8-4a1de53fc654" providerId="ADAL" clId="{43540F7C-FEA3-2046-83FF-CA4BF7D3D0D5}" dt="2022-06-02T21:28:31.393" v="1898" actId="115"/>
          <ac:spMkLst>
            <pc:docMk/>
            <pc:sldMk cId="4153739125" sldId="273"/>
            <ac:spMk id="5" creationId="{841A7478-8101-8136-EEB2-871AD8DA0F8B}"/>
          </ac:spMkLst>
        </pc:spChg>
        <pc:spChg chg="add mod">
          <ac:chgData name="Wagner, Robert G" userId="a0df0916-1cba-428a-b5e8-4a1de53fc654" providerId="ADAL" clId="{43540F7C-FEA3-2046-83FF-CA4BF7D3D0D5}" dt="2022-06-02T21:28:34.166" v="1899" actId="115"/>
          <ac:spMkLst>
            <pc:docMk/>
            <pc:sldMk cId="4153739125" sldId="273"/>
            <ac:spMk id="6" creationId="{3A9CF5A5-CA9A-E53E-626A-33B15438706C}"/>
          </ac:spMkLst>
        </pc:spChg>
        <pc:spChg chg="add mod">
          <ac:chgData name="Wagner, Robert G" userId="a0df0916-1cba-428a-b5e8-4a1de53fc654" providerId="ADAL" clId="{43540F7C-FEA3-2046-83FF-CA4BF7D3D0D5}" dt="2022-06-02T21:28:28.044" v="1897" actId="115"/>
          <ac:spMkLst>
            <pc:docMk/>
            <pc:sldMk cId="4153739125" sldId="273"/>
            <ac:spMk id="7" creationId="{5AA19AB8-CD2C-BC39-461A-1C46CB45C576}"/>
          </ac:spMkLst>
        </pc:spChg>
        <pc:spChg chg="add mod">
          <ac:chgData name="Wagner, Robert G" userId="a0df0916-1cba-428a-b5e8-4a1de53fc654" providerId="ADAL" clId="{43540F7C-FEA3-2046-83FF-CA4BF7D3D0D5}" dt="2022-06-02T21:29:16.654" v="1905" actId="12788"/>
          <ac:spMkLst>
            <pc:docMk/>
            <pc:sldMk cId="4153739125" sldId="273"/>
            <ac:spMk id="8" creationId="{9C85768E-90FD-A275-F825-079D0F29F3C3}"/>
          </ac:spMkLst>
        </pc:spChg>
        <pc:spChg chg="add del mod">
          <ac:chgData name="Wagner, Robert G" userId="a0df0916-1cba-428a-b5e8-4a1de53fc654" providerId="ADAL" clId="{43540F7C-FEA3-2046-83FF-CA4BF7D3D0D5}" dt="2022-06-02T21:26:52.253" v="1888" actId="478"/>
          <ac:spMkLst>
            <pc:docMk/>
            <pc:sldMk cId="4153739125" sldId="273"/>
            <ac:spMk id="9" creationId="{C1D8B99A-C0D9-1EC1-7B90-DEC4FFCF444B}"/>
          </ac:spMkLst>
        </pc:spChg>
        <pc:spChg chg="add del">
          <ac:chgData name="Wagner, Robert G" userId="a0df0916-1cba-428a-b5e8-4a1de53fc654" providerId="ADAL" clId="{43540F7C-FEA3-2046-83FF-CA4BF7D3D0D5}" dt="2022-06-02T21:27:05.576" v="1890" actId="11529"/>
          <ac:spMkLst>
            <pc:docMk/>
            <pc:sldMk cId="4153739125" sldId="273"/>
            <ac:spMk id="10" creationId="{8AC97DD8-BC8C-52BC-8480-4F2DD5EB2395}"/>
          </ac:spMkLst>
        </pc:spChg>
        <pc:spChg chg="add mod">
          <ac:chgData name="Wagner, Robert G" userId="a0df0916-1cba-428a-b5e8-4a1de53fc654" providerId="ADAL" clId="{43540F7C-FEA3-2046-83FF-CA4BF7D3D0D5}" dt="2022-06-02T21:29:16.654" v="1905" actId="12788"/>
          <ac:spMkLst>
            <pc:docMk/>
            <pc:sldMk cId="4153739125" sldId="273"/>
            <ac:spMk id="11" creationId="{EB5512B6-51BB-5198-1E60-84F6C0C1CAA5}"/>
          </ac:spMkLst>
        </pc:spChg>
        <pc:grpChg chg="add mod">
          <ac:chgData name="Wagner, Robert G" userId="a0df0916-1cba-428a-b5e8-4a1de53fc654" providerId="ADAL" clId="{43540F7C-FEA3-2046-83FF-CA4BF7D3D0D5}" dt="2022-06-02T21:30:01.447" v="1930" actId="1038"/>
          <ac:grpSpMkLst>
            <pc:docMk/>
            <pc:sldMk cId="4153739125" sldId="273"/>
            <ac:grpSpMk id="12" creationId="{2CCECF2A-44E7-6708-D7F6-7BB478BD8581}"/>
          </ac:grpSpMkLst>
        </pc:grpChg>
        <pc:grpChg chg="add mod">
          <ac:chgData name="Wagner, Robert G" userId="a0df0916-1cba-428a-b5e8-4a1de53fc654" providerId="ADAL" clId="{43540F7C-FEA3-2046-83FF-CA4BF7D3D0D5}" dt="2022-06-02T21:30:01.447" v="1930" actId="1038"/>
          <ac:grpSpMkLst>
            <pc:docMk/>
            <pc:sldMk cId="4153739125" sldId="273"/>
            <ac:grpSpMk id="13" creationId="{17E63BCC-E84F-BF26-FC05-594A10521956}"/>
          </ac:grpSpMkLst>
        </pc:grpChg>
        <pc:grpChg chg="add mod">
          <ac:chgData name="Wagner, Robert G" userId="a0df0916-1cba-428a-b5e8-4a1de53fc654" providerId="ADAL" clId="{43540F7C-FEA3-2046-83FF-CA4BF7D3D0D5}" dt="2022-06-02T21:30:01.447" v="1930" actId="1038"/>
          <ac:grpSpMkLst>
            <pc:docMk/>
            <pc:sldMk cId="4153739125" sldId="273"/>
            <ac:grpSpMk id="14" creationId="{05425FC8-36C3-9D06-6C40-39D2166649F6}"/>
          </ac:grpSpMkLst>
        </pc:grpChg>
        <pc:graphicFrameChg chg="add del mod">
          <ac:chgData name="Wagner, Robert G" userId="a0df0916-1cba-428a-b5e8-4a1de53fc654" providerId="ADAL" clId="{43540F7C-FEA3-2046-83FF-CA4BF7D3D0D5}" dt="2022-05-31T22:51:26.941" v="1743"/>
          <ac:graphicFrameMkLst>
            <pc:docMk/>
            <pc:sldMk cId="4153739125" sldId="273"/>
            <ac:graphicFrameMk id="6" creationId="{4C50ACBD-9760-DC39-D5FB-EE2EE3711BD5}"/>
          </ac:graphicFrameMkLst>
        </pc:graphicFrameChg>
      </pc:sldChg>
      <pc:sldChg chg="addSp modSp add del mod">
        <pc:chgData name="Wagner, Robert G" userId="a0df0916-1cba-428a-b5e8-4a1de53fc654" providerId="ADAL" clId="{43540F7C-FEA3-2046-83FF-CA4BF7D3D0D5}" dt="2022-06-02T22:31:11.050" v="2539" actId="2696"/>
        <pc:sldMkLst>
          <pc:docMk/>
          <pc:sldMk cId="809378379" sldId="274"/>
        </pc:sldMkLst>
        <pc:spChg chg="mod">
          <ac:chgData name="Wagner, Robert G" userId="a0df0916-1cba-428a-b5e8-4a1de53fc654" providerId="ADAL" clId="{43540F7C-FEA3-2046-83FF-CA4BF7D3D0D5}" dt="2022-06-02T21:34:02.551" v="1964" actId="20577"/>
          <ac:spMkLst>
            <pc:docMk/>
            <pc:sldMk cId="809378379" sldId="274"/>
            <ac:spMk id="2" creationId="{71D7F33B-31DD-7442-5628-A4B35907259A}"/>
          </ac:spMkLst>
        </pc:spChg>
        <pc:spChg chg="mod">
          <ac:chgData name="Wagner, Robert G" userId="a0df0916-1cba-428a-b5e8-4a1de53fc654" providerId="ADAL" clId="{43540F7C-FEA3-2046-83FF-CA4BF7D3D0D5}" dt="2022-06-02T22:26:35.383" v="2420" actId="108"/>
          <ac:spMkLst>
            <pc:docMk/>
            <pc:sldMk cId="809378379" sldId="274"/>
            <ac:spMk id="3" creationId="{F90486BE-9480-1196-6B1D-EA0186D0FCE4}"/>
          </ac:spMkLst>
        </pc:spChg>
        <pc:spChg chg="add mod">
          <ac:chgData name="Wagner, Robert G" userId="a0df0916-1cba-428a-b5e8-4a1de53fc654" providerId="ADAL" clId="{43540F7C-FEA3-2046-83FF-CA4BF7D3D0D5}" dt="2022-06-02T22:03:08.433" v="2234" actId="20577"/>
          <ac:spMkLst>
            <pc:docMk/>
            <pc:sldMk cId="809378379" sldId="274"/>
            <ac:spMk id="5" creationId="{3471509D-1040-DCCC-D8E4-0DC3A02FBFC3}"/>
          </ac:spMkLst>
        </pc:spChg>
        <pc:grpChg chg="add mod">
          <ac:chgData name="Wagner, Robert G" userId="a0df0916-1cba-428a-b5e8-4a1de53fc654" providerId="ADAL" clId="{43540F7C-FEA3-2046-83FF-CA4BF7D3D0D5}" dt="2022-06-02T22:27:14.570" v="2421" actId="1076"/>
          <ac:grpSpMkLst>
            <pc:docMk/>
            <pc:sldMk cId="809378379" sldId="274"/>
            <ac:grpSpMk id="6" creationId="{B4ED22C5-312E-0D77-BC7F-E3019ECE1115}"/>
          </ac:grpSpMkLst>
        </pc:grpChg>
        <pc:picChg chg="add mod">
          <ac:chgData name="Wagner, Robert G" userId="a0df0916-1cba-428a-b5e8-4a1de53fc654" providerId="ADAL" clId="{43540F7C-FEA3-2046-83FF-CA4BF7D3D0D5}" dt="2022-06-02T21:59:59.148" v="2183" actId="1076"/>
          <ac:picMkLst>
            <pc:docMk/>
            <pc:sldMk cId="809378379" sldId="274"/>
            <ac:picMk id="4" creationId="{08B0F829-35EF-A068-65C0-6EE0BE343993}"/>
          </ac:picMkLst>
        </pc:picChg>
      </pc:sldChg>
      <pc:sldChg chg="addSp delSp modSp add mod ord">
        <pc:chgData name="Wagner, Robert G" userId="a0df0916-1cba-428a-b5e8-4a1de53fc654" providerId="ADAL" clId="{43540F7C-FEA3-2046-83FF-CA4BF7D3D0D5}" dt="2022-06-03T14:46:35.524" v="3484" actId="20577"/>
        <pc:sldMkLst>
          <pc:docMk/>
          <pc:sldMk cId="2841925883" sldId="275"/>
        </pc:sldMkLst>
        <pc:spChg chg="mod">
          <ac:chgData name="Wagner, Robert G" userId="a0df0916-1cba-428a-b5e8-4a1de53fc654" providerId="ADAL" clId="{43540F7C-FEA3-2046-83FF-CA4BF7D3D0D5}" dt="2022-06-03T14:20:21.040" v="3251"/>
          <ac:spMkLst>
            <pc:docMk/>
            <pc:sldMk cId="2841925883" sldId="275"/>
            <ac:spMk id="2" creationId="{71D7F33B-31DD-7442-5628-A4B35907259A}"/>
          </ac:spMkLst>
        </pc:spChg>
        <pc:spChg chg="mod">
          <ac:chgData name="Wagner, Robert G" userId="a0df0916-1cba-428a-b5e8-4a1de53fc654" providerId="ADAL" clId="{43540F7C-FEA3-2046-83FF-CA4BF7D3D0D5}" dt="2022-06-03T14:46:35.524" v="3484" actId="20577"/>
          <ac:spMkLst>
            <pc:docMk/>
            <pc:sldMk cId="2841925883" sldId="275"/>
            <ac:spMk id="3" creationId="{F90486BE-9480-1196-6B1D-EA0186D0FCE4}"/>
          </ac:spMkLst>
        </pc:spChg>
        <pc:spChg chg="add del mod">
          <ac:chgData name="Wagner, Robert G" userId="a0df0916-1cba-428a-b5e8-4a1de53fc654" providerId="ADAL" clId="{43540F7C-FEA3-2046-83FF-CA4BF7D3D0D5}" dt="2022-06-02T22:09:41.613" v="2272" actId="478"/>
          <ac:spMkLst>
            <pc:docMk/>
            <pc:sldMk cId="2841925883" sldId="275"/>
            <ac:spMk id="4" creationId="{C1D95945-0158-F700-383F-373F59E5B3DB}"/>
          </ac:spMkLst>
        </pc:spChg>
        <pc:spChg chg="add mod">
          <ac:chgData name="Wagner, Robert G" userId="a0df0916-1cba-428a-b5e8-4a1de53fc654" providerId="ADAL" clId="{43540F7C-FEA3-2046-83FF-CA4BF7D3D0D5}" dt="2022-06-02T22:12:02.389" v="2293" actId="1076"/>
          <ac:spMkLst>
            <pc:docMk/>
            <pc:sldMk cId="2841925883" sldId="275"/>
            <ac:spMk id="7" creationId="{A037F2FA-EA93-9469-59C5-551D29D52157}"/>
          </ac:spMkLst>
        </pc:spChg>
        <pc:spChg chg="mod">
          <ac:chgData name="Wagner, Robert G" userId="a0df0916-1cba-428a-b5e8-4a1de53fc654" providerId="ADAL" clId="{43540F7C-FEA3-2046-83FF-CA4BF7D3D0D5}" dt="2022-06-02T22:24:49.065" v="2397" actId="404"/>
          <ac:spMkLst>
            <pc:docMk/>
            <pc:sldMk cId="2841925883" sldId="275"/>
            <ac:spMk id="11" creationId="{40852CAB-F6F6-691C-6ED8-368DE59F9E26}"/>
          </ac:spMkLst>
        </pc:spChg>
        <pc:grpChg chg="add del mod">
          <ac:chgData name="Wagner, Robert G" userId="a0df0916-1cba-428a-b5e8-4a1de53fc654" providerId="ADAL" clId="{43540F7C-FEA3-2046-83FF-CA4BF7D3D0D5}" dt="2022-06-02T22:24:07.948" v="2388" actId="478"/>
          <ac:grpSpMkLst>
            <pc:docMk/>
            <pc:sldMk cId="2841925883" sldId="275"/>
            <ac:grpSpMk id="6" creationId="{6E5C9C6A-504A-F663-F16B-A3FDB006104A}"/>
          </ac:grpSpMkLst>
        </pc:grpChg>
        <pc:grpChg chg="add mod">
          <ac:chgData name="Wagner, Robert G" userId="a0df0916-1cba-428a-b5e8-4a1de53fc654" providerId="ADAL" clId="{43540F7C-FEA3-2046-83FF-CA4BF7D3D0D5}" dt="2022-06-03T14:45:49.933" v="3476" actId="1076"/>
          <ac:grpSpMkLst>
            <pc:docMk/>
            <pc:sldMk cId="2841925883" sldId="275"/>
            <ac:grpSpMk id="9" creationId="{752DAAF9-097E-EA89-0960-BDB28BC74FBB}"/>
          </ac:grpSpMkLst>
        </pc:grpChg>
        <pc:picChg chg="add mod">
          <ac:chgData name="Wagner, Robert G" userId="a0df0916-1cba-428a-b5e8-4a1de53fc654" providerId="ADAL" clId="{43540F7C-FEA3-2046-83FF-CA4BF7D3D0D5}" dt="2022-06-02T22:11:03.877" v="2277" actId="1076"/>
          <ac:picMkLst>
            <pc:docMk/>
            <pc:sldMk cId="2841925883" sldId="275"/>
            <ac:picMk id="5" creationId="{8ACB880F-2C4D-5B24-F4C0-F125704F4CA4}"/>
          </ac:picMkLst>
        </pc:picChg>
        <pc:picChg chg="mod">
          <ac:chgData name="Wagner, Robert G" userId="a0df0916-1cba-428a-b5e8-4a1de53fc654" providerId="ADAL" clId="{43540F7C-FEA3-2046-83FF-CA4BF7D3D0D5}" dt="2022-06-02T22:24:18.142" v="2389"/>
          <ac:picMkLst>
            <pc:docMk/>
            <pc:sldMk cId="2841925883" sldId="275"/>
            <ac:picMk id="10" creationId="{CABAE7D2-C56B-6AA4-F0A5-4C213AA870A1}"/>
          </ac:picMkLst>
        </pc:picChg>
        <pc:picChg chg="add del mod">
          <ac:chgData name="Wagner, Robert G" userId="a0df0916-1cba-428a-b5e8-4a1de53fc654" providerId="ADAL" clId="{43540F7C-FEA3-2046-83FF-CA4BF7D3D0D5}" dt="2022-06-02T22:10:54.291" v="2275" actId="478"/>
          <ac:picMkLst>
            <pc:docMk/>
            <pc:sldMk cId="2841925883" sldId="275"/>
            <ac:picMk id="1026" creationId="{66898EE0-768F-519C-0790-D2143F1B253A}"/>
          </ac:picMkLst>
        </pc:picChg>
      </pc:sldChg>
      <pc:sldChg chg="add del">
        <pc:chgData name="Wagner, Robert G" userId="a0df0916-1cba-428a-b5e8-4a1de53fc654" providerId="ADAL" clId="{43540F7C-FEA3-2046-83FF-CA4BF7D3D0D5}" dt="2022-06-02T22:31:11.050" v="2539" actId="2696"/>
        <pc:sldMkLst>
          <pc:docMk/>
          <pc:sldMk cId="158578907" sldId="276"/>
        </pc:sldMkLst>
      </pc:sldChg>
      <pc:sldChg chg="addSp delSp modSp add mod ord">
        <pc:chgData name="Wagner, Robert G" userId="a0df0916-1cba-428a-b5e8-4a1de53fc654" providerId="ADAL" clId="{43540F7C-FEA3-2046-83FF-CA4BF7D3D0D5}" dt="2022-06-03T14:47:10.542" v="3485" actId="1076"/>
        <pc:sldMkLst>
          <pc:docMk/>
          <pc:sldMk cId="749055019" sldId="277"/>
        </pc:sldMkLst>
        <pc:spChg chg="mod">
          <ac:chgData name="Wagner, Robert G" userId="a0df0916-1cba-428a-b5e8-4a1de53fc654" providerId="ADAL" clId="{43540F7C-FEA3-2046-83FF-CA4BF7D3D0D5}" dt="2022-06-03T14:20:10.106" v="3250" actId="20577"/>
          <ac:spMkLst>
            <pc:docMk/>
            <pc:sldMk cId="749055019" sldId="277"/>
            <ac:spMk id="2" creationId="{71D7F33B-31DD-7442-5628-A4B35907259A}"/>
          </ac:spMkLst>
        </pc:spChg>
        <pc:spChg chg="mod">
          <ac:chgData name="Wagner, Robert G" userId="a0df0916-1cba-428a-b5e8-4a1de53fc654" providerId="ADAL" clId="{43540F7C-FEA3-2046-83FF-CA4BF7D3D0D5}" dt="2022-06-03T14:01:47.516" v="3002" actId="115"/>
          <ac:spMkLst>
            <pc:docMk/>
            <pc:sldMk cId="749055019" sldId="277"/>
            <ac:spMk id="3" creationId="{F90486BE-9480-1196-6B1D-EA0186D0FCE4}"/>
          </ac:spMkLst>
        </pc:spChg>
        <pc:spChg chg="mod">
          <ac:chgData name="Wagner, Robert G" userId="a0df0916-1cba-428a-b5e8-4a1de53fc654" providerId="ADAL" clId="{43540F7C-FEA3-2046-83FF-CA4BF7D3D0D5}" dt="2022-06-02T22:23:10.248" v="2383" actId="14100"/>
          <ac:spMkLst>
            <pc:docMk/>
            <pc:sldMk cId="749055019" sldId="277"/>
            <ac:spMk id="9" creationId="{FAA4342C-26ED-0E24-C992-B9671B0F6993}"/>
          </ac:spMkLst>
        </pc:spChg>
        <pc:grpChg chg="del">
          <ac:chgData name="Wagner, Robert G" userId="a0df0916-1cba-428a-b5e8-4a1de53fc654" providerId="ADAL" clId="{43540F7C-FEA3-2046-83FF-CA4BF7D3D0D5}" dt="2022-06-02T22:22:00.584" v="2374" actId="478"/>
          <ac:grpSpMkLst>
            <pc:docMk/>
            <pc:sldMk cId="749055019" sldId="277"/>
            <ac:grpSpMk id="6" creationId="{B4ED22C5-312E-0D77-BC7F-E3019ECE1115}"/>
          </ac:grpSpMkLst>
        </pc:grpChg>
        <pc:grpChg chg="add mod">
          <ac:chgData name="Wagner, Robert G" userId="a0df0916-1cba-428a-b5e8-4a1de53fc654" providerId="ADAL" clId="{43540F7C-FEA3-2046-83FF-CA4BF7D3D0D5}" dt="2022-06-03T14:47:10.542" v="3485" actId="1076"/>
          <ac:grpSpMkLst>
            <pc:docMk/>
            <pc:sldMk cId="749055019" sldId="277"/>
            <ac:grpSpMk id="7" creationId="{6D0197E5-EA5F-D6F3-E6D4-0043B7E50B69}"/>
          </ac:grpSpMkLst>
        </pc:grpChg>
        <pc:picChg chg="mod">
          <ac:chgData name="Wagner, Robert G" userId="a0df0916-1cba-428a-b5e8-4a1de53fc654" providerId="ADAL" clId="{43540F7C-FEA3-2046-83FF-CA4BF7D3D0D5}" dt="2022-06-02T22:22:31.605" v="2377"/>
          <ac:picMkLst>
            <pc:docMk/>
            <pc:sldMk cId="749055019" sldId="277"/>
            <ac:picMk id="8" creationId="{AB75195E-67DD-2CBE-BE4B-BE55D80CD980}"/>
          </ac:picMkLst>
        </pc:picChg>
      </pc:sldChg>
      <pc:sldChg chg="addSp delSp modSp add mod">
        <pc:chgData name="Wagner, Robert G" userId="a0df0916-1cba-428a-b5e8-4a1de53fc654" providerId="ADAL" clId="{43540F7C-FEA3-2046-83FF-CA4BF7D3D0D5}" dt="2022-06-03T14:54:45.955" v="3506" actId="1076"/>
        <pc:sldMkLst>
          <pc:docMk/>
          <pc:sldMk cId="2707112686" sldId="278"/>
        </pc:sldMkLst>
        <pc:spChg chg="mod">
          <ac:chgData name="Wagner, Robert G" userId="a0df0916-1cba-428a-b5e8-4a1de53fc654" providerId="ADAL" clId="{43540F7C-FEA3-2046-83FF-CA4BF7D3D0D5}" dt="2022-06-03T14:50:51.077" v="3504" actId="1076"/>
          <ac:spMkLst>
            <pc:docMk/>
            <pc:sldMk cId="2707112686" sldId="278"/>
            <ac:spMk id="2" creationId="{71D7F33B-31DD-7442-5628-A4B35907259A}"/>
          </ac:spMkLst>
        </pc:spChg>
        <pc:spChg chg="del">
          <ac:chgData name="Wagner, Robert G" userId="a0df0916-1cba-428a-b5e8-4a1de53fc654" providerId="ADAL" clId="{43540F7C-FEA3-2046-83FF-CA4BF7D3D0D5}" dt="2022-06-03T13:37:32.107" v="2860" actId="478"/>
          <ac:spMkLst>
            <pc:docMk/>
            <pc:sldMk cId="2707112686" sldId="278"/>
            <ac:spMk id="3" creationId="{F90486BE-9480-1196-6B1D-EA0186D0FCE4}"/>
          </ac:spMkLst>
        </pc:spChg>
        <pc:spChg chg="add del mod">
          <ac:chgData name="Wagner, Robert G" userId="a0df0916-1cba-428a-b5e8-4a1de53fc654" providerId="ADAL" clId="{43540F7C-FEA3-2046-83FF-CA4BF7D3D0D5}" dt="2022-06-03T13:37:34.299" v="2861" actId="478"/>
          <ac:spMkLst>
            <pc:docMk/>
            <pc:sldMk cId="2707112686" sldId="278"/>
            <ac:spMk id="5" creationId="{15B6342B-86B0-3171-E17C-7EF978825E05}"/>
          </ac:spMkLst>
        </pc:spChg>
        <pc:picChg chg="add del">
          <ac:chgData name="Wagner, Robert G" userId="a0df0916-1cba-428a-b5e8-4a1de53fc654" providerId="ADAL" clId="{43540F7C-FEA3-2046-83FF-CA4BF7D3D0D5}" dt="2022-06-03T14:49:13.125" v="3489" actId="478"/>
          <ac:picMkLst>
            <pc:docMk/>
            <pc:sldMk cId="2707112686" sldId="278"/>
            <ac:picMk id="6" creationId="{70D6C7DC-E4CD-BC44-2598-B84CF5CE2DC4}"/>
          </ac:picMkLst>
        </pc:picChg>
        <pc:picChg chg="add mod modCrop">
          <ac:chgData name="Wagner, Robert G" userId="a0df0916-1cba-428a-b5e8-4a1de53fc654" providerId="ADAL" clId="{43540F7C-FEA3-2046-83FF-CA4BF7D3D0D5}" dt="2022-06-03T14:54:45.955" v="3506" actId="1076"/>
          <ac:picMkLst>
            <pc:docMk/>
            <pc:sldMk cId="2707112686" sldId="278"/>
            <ac:picMk id="7" creationId="{41BC3ADA-AE2F-95D9-2E10-27AC1795D4B2}"/>
          </ac:picMkLst>
        </pc:picChg>
      </pc:sldChg>
      <pc:sldChg chg="addSp delSp modSp add mod">
        <pc:chgData name="Wagner, Robert G" userId="a0df0916-1cba-428a-b5e8-4a1de53fc654" providerId="ADAL" clId="{43540F7C-FEA3-2046-83FF-CA4BF7D3D0D5}" dt="2022-06-03T17:03:52.815" v="3528" actId="1038"/>
        <pc:sldMkLst>
          <pc:docMk/>
          <pc:sldMk cId="984148322" sldId="279"/>
        </pc:sldMkLst>
        <pc:spChg chg="mod">
          <ac:chgData name="Wagner, Robert G" userId="a0df0916-1cba-428a-b5e8-4a1de53fc654" providerId="ADAL" clId="{43540F7C-FEA3-2046-83FF-CA4BF7D3D0D5}" dt="2022-06-03T14:20:26.769" v="3252"/>
          <ac:spMkLst>
            <pc:docMk/>
            <pc:sldMk cId="984148322" sldId="279"/>
            <ac:spMk id="2" creationId="{71D7F33B-31DD-7442-5628-A4B35907259A}"/>
          </ac:spMkLst>
        </pc:spChg>
        <pc:spChg chg="mod">
          <ac:chgData name="Wagner, Robert G" userId="a0df0916-1cba-428a-b5e8-4a1de53fc654" providerId="ADAL" clId="{43540F7C-FEA3-2046-83FF-CA4BF7D3D0D5}" dt="2022-06-03T14:45:38.535" v="3474" actId="6549"/>
          <ac:spMkLst>
            <pc:docMk/>
            <pc:sldMk cId="984148322" sldId="279"/>
            <ac:spMk id="3" creationId="{F90486BE-9480-1196-6B1D-EA0186D0FCE4}"/>
          </ac:spMkLst>
        </pc:spChg>
        <pc:spChg chg="add mod">
          <ac:chgData name="Wagner, Robert G" userId="a0df0916-1cba-428a-b5e8-4a1de53fc654" providerId="ADAL" clId="{43540F7C-FEA3-2046-83FF-CA4BF7D3D0D5}" dt="2022-06-03T14:42:53.355" v="3447" actId="1036"/>
          <ac:spMkLst>
            <pc:docMk/>
            <pc:sldMk cId="984148322" sldId="279"/>
            <ac:spMk id="12" creationId="{AEB1AE1A-42B3-BF79-AC53-8CC719F7A1FF}"/>
          </ac:spMkLst>
        </pc:spChg>
        <pc:grpChg chg="add mod">
          <ac:chgData name="Wagner, Robert G" userId="a0df0916-1cba-428a-b5e8-4a1de53fc654" providerId="ADAL" clId="{43540F7C-FEA3-2046-83FF-CA4BF7D3D0D5}" dt="2022-06-03T14:42:53.355" v="3447" actId="1036"/>
          <ac:grpSpMkLst>
            <pc:docMk/>
            <pc:sldMk cId="984148322" sldId="279"/>
            <ac:grpSpMk id="5" creationId="{5077958E-A74D-5EB9-C0A0-5DF5AF8B2336}"/>
          </ac:grpSpMkLst>
        </pc:grpChg>
        <pc:grpChg chg="add mod">
          <ac:chgData name="Wagner, Robert G" userId="a0df0916-1cba-428a-b5e8-4a1de53fc654" providerId="ADAL" clId="{43540F7C-FEA3-2046-83FF-CA4BF7D3D0D5}" dt="2022-06-03T14:42:53.355" v="3447" actId="1036"/>
          <ac:grpSpMkLst>
            <pc:docMk/>
            <pc:sldMk cId="984148322" sldId="279"/>
            <ac:grpSpMk id="6" creationId="{D7D19388-6014-B4D0-F696-958C90FD0399}"/>
          </ac:grpSpMkLst>
        </pc:grpChg>
        <pc:grpChg chg="del">
          <ac:chgData name="Wagner, Robert G" userId="a0df0916-1cba-428a-b5e8-4a1de53fc654" providerId="ADAL" clId="{43540F7C-FEA3-2046-83FF-CA4BF7D3D0D5}" dt="2022-06-03T13:54:51.533" v="2909" actId="478"/>
          <ac:grpSpMkLst>
            <pc:docMk/>
            <pc:sldMk cId="984148322" sldId="279"/>
            <ac:grpSpMk id="9" creationId="{752DAAF9-097E-EA89-0960-BDB28BC74FBB}"/>
          </ac:grpSpMkLst>
        </pc:grpChg>
        <pc:grpChg chg="add mod">
          <ac:chgData name="Wagner, Robert G" userId="a0df0916-1cba-428a-b5e8-4a1de53fc654" providerId="ADAL" clId="{43540F7C-FEA3-2046-83FF-CA4BF7D3D0D5}" dt="2022-06-03T14:42:53.355" v="3447" actId="1036"/>
          <ac:grpSpMkLst>
            <pc:docMk/>
            <pc:sldMk cId="984148322" sldId="279"/>
            <ac:grpSpMk id="19" creationId="{595B1F84-BE36-F84A-7150-A2798B8412E6}"/>
          </ac:grpSpMkLst>
        </pc:grpChg>
        <pc:grpChg chg="add mod">
          <ac:chgData name="Wagner, Robert G" userId="a0df0916-1cba-428a-b5e8-4a1de53fc654" providerId="ADAL" clId="{43540F7C-FEA3-2046-83FF-CA4BF7D3D0D5}" dt="2022-06-03T14:42:53.355" v="3447" actId="1036"/>
          <ac:grpSpMkLst>
            <pc:docMk/>
            <pc:sldMk cId="984148322" sldId="279"/>
            <ac:grpSpMk id="25" creationId="{BD35BDD2-E9E9-5887-EB6C-657B90838261}"/>
          </ac:grpSpMkLst>
        </pc:grpChg>
        <pc:picChg chg="add mod modCrop">
          <ac:chgData name="Wagner, Robert G" userId="a0df0916-1cba-428a-b5e8-4a1de53fc654" providerId="ADAL" clId="{43540F7C-FEA3-2046-83FF-CA4BF7D3D0D5}" dt="2022-06-03T14:42:53.355" v="3447" actId="1036"/>
          <ac:picMkLst>
            <pc:docMk/>
            <pc:sldMk cId="984148322" sldId="279"/>
            <ac:picMk id="4" creationId="{94410FED-D749-2ACB-566F-D0236C6EE438}"/>
          </ac:picMkLst>
        </pc:picChg>
        <pc:picChg chg="add mod modCrop">
          <ac:chgData name="Wagner, Robert G" userId="a0df0916-1cba-428a-b5e8-4a1de53fc654" providerId="ADAL" clId="{43540F7C-FEA3-2046-83FF-CA4BF7D3D0D5}" dt="2022-06-03T14:42:53.355" v="3447" actId="1036"/>
          <ac:picMkLst>
            <pc:docMk/>
            <pc:sldMk cId="984148322" sldId="279"/>
            <ac:picMk id="8" creationId="{4EABCA39-B736-4402-8881-60D79485F5C6}"/>
          </ac:picMkLst>
        </pc:picChg>
        <pc:picChg chg="add mod">
          <ac:chgData name="Wagner, Robert G" userId="a0df0916-1cba-428a-b5e8-4a1de53fc654" providerId="ADAL" clId="{43540F7C-FEA3-2046-83FF-CA4BF7D3D0D5}" dt="2022-06-03T14:42:53.355" v="3447" actId="1036"/>
          <ac:picMkLst>
            <pc:docMk/>
            <pc:sldMk cId="984148322" sldId="279"/>
            <ac:picMk id="4098" creationId="{06FA5B97-11C6-00C1-5E51-8D20EFB8BF8D}"/>
          </ac:picMkLst>
        </pc:picChg>
        <pc:cxnChg chg="add mod">
          <ac:chgData name="Wagner, Robert G" userId="a0df0916-1cba-428a-b5e8-4a1de53fc654" providerId="ADAL" clId="{43540F7C-FEA3-2046-83FF-CA4BF7D3D0D5}" dt="2022-06-03T14:42:53.355" v="3447" actId="1036"/>
          <ac:cxnSpMkLst>
            <pc:docMk/>
            <pc:sldMk cId="984148322" sldId="279"/>
            <ac:cxnSpMk id="13" creationId="{40BA5382-8801-F62A-C9B9-27EB02BDADF0}"/>
          </ac:cxnSpMkLst>
        </pc:cxnChg>
        <pc:cxnChg chg="add mod">
          <ac:chgData name="Wagner, Robert G" userId="a0df0916-1cba-428a-b5e8-4a1de53fc654" providerId="ADAL" clId="{43540F7C-FEA3-2046-83FF-CA4BF7D3D0D5}" dt="2022-06-03T17:03:52.815" v="3528" actId="1038"/>
          <ac:cxnSpMkLst>
            <pc:docMk/>
            <pc:sldMk cId="984148322" sldId="279"/>
            <ac:cxnSpMk id="14" creationId="{C6F336C4-6638-69C6-24F7-E0F3B1757F40}"/>
          </ac:cxnSpMkLst>
        </pc:cxnChg>
        <pc:cxnChg chg="add mod">
          <ac:chgData name="Wagner, Robert G" userId="a0df0916-1cba-428a-b5e8-4a1de53fc654" providerId="ADAL" clId="{43540F7C-FEA3-2046-83FF-CA4BF7D3D0D5}" dt="2022-06-03T14:42:53.355" v="3447" actId="1036"/>
          <ac:cxnSpMkLst>
            <pc:docMk/>
            <pc:sldMk cId="984148322" sldId="279"/>
            <ac:cxnSpMk id="21" creationId="{A0C5F740-FB97-6300-2A52-79A09DF2386C}"/>
          </ac:cxnSpMkLst>
        </pc:cxnChg>
        <pc:cxnChg chg="add mod">
          <ac:chgData name="Wagner, Robert G" userId="a0df0916-1cba-428a-b5e8-4a1de53fc654" providerId="ADAL" clId="{43540F7C-FEA3-2046-83FF-CA4BF7D3D0D5}" dt="2022-06-03T14:42:53.355" v="3447" actId="1036"/>
          <ac:cxnSpMkLst>
            <pc:docMk/>
            <pc:sldMk cId="984148322" sldId="279"/>
            <ac:cxnSpMk id="22" creationId="{DD4EA850-31B4-6F86-A9F6-3F2FCF13ABBD}"/>
          </ac:cxnSpMkLst>
        </pc:cxnChg>
      </pc:sldChg>
      <pc:sldMasterChg chg="addSp delSp modSp mod modSldLayout">
        <pc:chgData name="Wagner, Robert G" userId="a0df0916-1cba-428a-b5e8-4a1de53fc654" providerId="ADAL" clId="{43540F7C-FEA3-2046-83FF-CA4BF7D3D0D5}" dt="2022-05-31T18:18:36.168" v="235" actId="1076"/>
        <pc:sldMasterMkLst>
          <pc:docMk/>
          <pc:sldMasterMk cId="1516251503" sldId="2147483836"/>
        </pc:sldMasterMkLst>
        <pc:spChg chg="mod">
          <ac:chgData name="Wagner, Robert G" userId="a0df0916-1cba-428a-b5e8-4a1de53fc654" providerId="ADAL" clId="{43540F7C-FEA3-2046-83FF-CA4BF7D3D0D5}" dt="2022-05-31T18:17:46.326" v="228"/>
          <ac:spMkLst>
            <pc:docMk/>
            <pc:sldMasterMk cId="1516251503" sldId="2147483836"/>
            <ac:spMk id="2" creationId="{093083B5-1505-44FE-894D-AA1AB6D60FCE}"/>
          </ac:spMkLst>
        </pc:spChg>
        <pc:spChg chg="mod">
          <ac:chgData name="Wagner, Robert G" userId="a0df0916-1cba-428a-b5e8-4a1de53fc654" providerId="ADAL" clId="{43540F7C-FEA3-2046-83FF-CA4BF7D3D0D5}" dt="2022-05-31T18:17:46.326" v="228"/>
          <ac:spMkLst>
            <pc:docMk/>
            <pc:sldMasterMk cId="1516251503" sldId="2147483836"/>
            <ac:spMk id="3" creationId="{603F3930-F8C8-43B1-BC1A-6264F4ACB2E1}"/>
          </ac:spMkLst>
        </pc:spChg>
        <pc:spChg chg="mod">
          <ac:chgData name="Wagner, Robert G" userId="a0df0916-1cba-428a-b5e8-4a1de53fc654" providerId="ADAL" clId="{43540F7C-FEA3-2046-83FF-CA4BF7D3D0D5}" dt="2022-05-31T18:17:46.326" v="228"/>
          <ac:spMkLst>
            <pc:docMk/>
            <pc:sldMasterMk cId="1516251503" sldId="2147483836"/>
            <ac:spMk id="4" creationId="{B9F4F2F7-3ECA-43D7-BFF3-FBB407AEAB46}"/>
          </ac:spMkLst>
        </pc:spChg>
        <pc:spChg chg="mod">
          <ac:chgData name="Wagner, Robert G" userId="a0df0916-1cba-428a-b5e8-4a1de53fc654" providerId="ADAL" clId="{43540F7C-FEA3-2046-83FF-CA4BF7D3D0D5}" dt="2022-05-31T18:17:46.326" v="228"/>
          <ac:spMkLst>
            <pc:docMk/>
            <pc:sldMasterMk cId="1516251503" sldId="2147483836"/>
            <ac:spMk id="5" creationId="{1D3A193F-0B61-43DD-8E45-EFEAC43E3826}"/>
          </ac:spMkLst>
        </pc:spChg>
        <pc:spChg chg="mod">
          <ac:chgData name="Wagner, Robert G" userId="a0df0916-1cba-428a-b5e8-4a1de53fc654" providerId="ADAL" clId="{43540F7C-FEA3-2046-83FF-CA4BF7D3D0D5}" dt="2022-05-31T18:17:46.326" v="228"/>
          <ac:spMkLst>
            <pc:docMk/>
            <pc:sldMasterMk cId="1516251503" sldId="2147483836"/>
            <ac:spMk id="6" creationId="{64625961-D3A8-4945-AEE4-EE1952DBDCAE}"/>
          </ac:spMkLst>
        </pc:spChg>
        <pc:spChg chg="mod">
          <ac:chgData name="Wagner, Robert G" userId="a0df0916-1cba-428a-b5e8-4a1de53fc654" providerId="ADAL" clId="{43540F7C-FEA3-2046-83FF-CA4BF7D3D0D5}" dt="2022-05-31T18:17:46.326" v="228"/>
          <ac:spMkLst>
            <pc:docMk/>
            <pc:sldMasterMk cId="1516251503" sldId="2147483836"/>
            <ac:spMk id="8" creationId="{0F358BAA-9C8A-4E17-BAD8-32FD6FFEA730}"/>
          </ac:spMkLst>
        </pc:spChg>
        <pc:spChg chg="mod">
          <ac:chgData name="Wagner, Robert G" userId="a0df0916-1cba-428a-b5e8-4a1de53fc654" providerId="ADAL" clId="{43540F7C-FEA3-2046-83FF-CA4BF7D3D0D5}" dt="2022-05-31T18:17:46.326" v="228"/>
          <ac:spMkLst>
            <pc:docMk/>
            <pc:sldMasterMk cId="1516251503" sldId="2147483836"/>
            <ac:spMk id="10" creationId="{4D6F41A4-BEE3-4935-9371-4ADEA67A22F9}"/>
          </ac:spMkLst>
        </pc:spChg>
        <pc:spChg chg="del mod">
          <ac:chgData name="Wagner, Robert G" userId="a0df0916-1cba-428a-b5e8-4a1de53fc654" providerId="ADAL" clId="{43540F7C-FEA3-2046-83FF-CA4BF7D3D0D5}" dt="2022-05-31T18:09:49.444" v="179" actId="478"/>
          <ac:spMkLst>
            <pc:docMk/>
            <pc:sldMasterMk cId="1516251503" sldId="2147483836"/>
            <ac:spMk id="12" creationId="{7FE1D329-7CB2-4DF5-B0C0-36DD19EBC66D}"/>
          </ac:spMkLst>
        </pc:spChg>
        <pc:spChg chg="mod">
          <ac:chgData name="Wagner, Robert G" userId="a0df0916-1cba-428a-b5e8-4a1de53fc654" providerId="ADAL" clId="{43540F7C-FEA3-2046-83FF-CA4BF7D3D0D5}" dt="2022-05-31T18:17:46.326" v="228"/>
          <ac:spMkLst>
            <pc:docMk/>
            <pc:sldMasterMk cId="1516251503" sldId="2147483836"/>
            <ac:spMk id="14" creationId="{D386E468-0048-46C4-ADDD-FBE7A6AE9F31}"/>
          </ac:spMkLst>
        </pc:spChg>
        <pc:spChg chg="mod">
          <ac:chgData name="Wagner, Robert G" userId="a0df0916-1cba-428a-b5e8-4a1de53fc654" providerId="ADAL" clId="{43540F7C-FEA3-2046-83FF-CA4BF7D3D0D5}" dt="2022-05-31T18:17:46.326" v="228"/>
          <ac:spMkLst>
            <pc:docMk/>
            <pc:sldMasterMk cId="1516251503" sldId="2147483836"/>
            <ac:spMk id="15" creationId="{C5B35ED4-0C31-4C8C-A45E-6A3EDEAB2867}"/>
          </ac:spMkLst>
        </pc:spChg>
        <pc:spChg chg="mod">
          <ac:chgData name="Wagner, Robert G" userId="a0df0916-1cba-428a-b5e8-4a1de53fc654" providerId="ADAL" clId="{43540F7C-FEA3-2046-83FF-CA4BF7D3D0D5}" dt="2022-05-31T18:17:46.326" v="228"/>
          <ac:spMkLst>
            <pc:docMk/>
            <pc:sldMasterMk cId="1516251503" sldId="2147483836"/>
            <ac:spMk id="16" creationId="{B40A1EF3-FA93-48F4-9F82-BC0C79635750}"/>
          </ac:spMkLst>
        </pc:spChg>
        <pc:spChg chg="del mod">
          <ac:chgData name="Wagner, Robert G" userId="a0df0916-1cba-428a-b5e8-4a1de53fc654" providerId="ADAL" clId="{43540F7C-FEA3-2046-83FF-CA4BF7D3D0D5}" dt="2022-05-31T18:10:01.981" v="182" actId="478"/>
          <ac:spMkLst>
            <pc:docMk/>
            <pc:sldMasterMk cId="1516251503" sldId="2147483836"/>
            <ac:spMk id="17" creationId="{A985F09D-6969-44D0-B04F-4EDE0FEDAF63}"/>
          </ac:spMkLst>
        </pc:spChg>
        <pc:spChg chg="mod">
          <ac:chgData name="Wagner, Robert G" userId="a0df0916-1cba-428a-b5e8-4a1de53fc654" providerId="ADAL" clId="{43540F7C-FEA3-2046-83FF-CA4BF7D3D0D5}" dt="2022-05-31T18:17:46.326" v="228"/>
          <ac:spMkLst>
            <pc:docMk/>
            <pc:sldMasterMk cId="1516251503" sldId="2147483836"/>
            <ac:spMk id="18" creationId="{003913A0-A3C0-4ED8-8920-318068FBC46F}"/>
          </ac:spMkLst>
        </pc:spChg>
        <pc:grpChg chg="add del mod">
          <ac:chgData name="Wagner, Robert G" userId="a0df0916-1cba-428a-b5e8-4a1de53fc654" providerId="ADAL" clId="{43540F7C-FEA3-2046-83FF-CA4BF7D3D0D5}" dt="2022-05-31T18:18:31.621" v="234" actId="1076"/>
          <ac:grpSpMkLst>
            <pc:docMk/>
            <pc:sldMasterMk cId="1516251503" sldId="2147483836"/>
            <ac:grpSpMk id="13" creationId="{7726F010-956A-40BC-8A1F-8002DC729B4C}"/>
          </ac:grpSpMkLst>
        </pc:grpChg>
        <pc:picChg chg="add mod">
          <ac:chgData name="Wagner, Robert G" userId="a0df0916-1cba-428a-b5e8-4a1de53fc654" providerId="ADAL" clId="{43540F7C-FEA3-2046-83FF-CA4BF7D3D0D5}" dt="2022-05-31T18:18:36.168" v="235" actId="1076"/>
          <ac:picMkLst>
            <pc:docMk/>
            <pc:sldMasterMk cId="1516251503" sldId="2147483836"/>
            <ac:picMk id="19" creationId="{18A0CA9F-8A24-71DB-ED59-E4AA50B1A041}"/>
          </ac:picMkLst>
        </pc:picChg>
        <pc:sldLayoutChg chg="modSp">
          <pc:chgData name="Wagner, Robert G" userId="a0df0916-1cba-428a-b5e8-4a1de53fc654" providerId="ADAL" clId="{43540F7C-FEA3-2046-83FF-CA4BF7D3D0D5}" dt="2022-05-31T18:17:46.326" v="228"/>
          <pc:sldLayoutMkLst>
            <pc:docMk/>
            <pc:sldMasterMk cId="1516251503" sldId="2147483836"/>
            <pc:sldLayoutMk cId="4074731670" sldId="2147483825"/>
          </pc:sldLayoutMkLst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074731670" sldId="2147483825"/>
              <ac:spMk id="2" creationId="{F5C0F28B-45E3-4585-87E3-73838692A70B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074731670" sldId="2147483825"/>
              <ac:spMk id="3" creationId="{A4F755B0-E17A-4B52-A99D-C35BB18BB2D0}"/>
            </ac:spMkLst>
          </pc:spChg>
        </pc:sldLayoutChg>
        <pc:sldLayoutChg chg="addSp delSp modSp mod">
          <pc:chgData name="Wagner, Robert G" userId="a0df0916-1cba-428a-b5e8-4a1de53fc654" providerId="ADAL" clId="{43540F7C-FEA3-2046-83FF-CA4BF7D3D0D5}" dt="2022-05-27T20:18:50.944" v="75"/>
          <pc:sldLayoutMkLst>
            <pc:docMk/>
            <pc:sldMasterMk cId="1516251503" sldId="2147483836"/>
            <pc:sldLayoutMk cId="1003998164" sldId="2147483826"/>
          </pc:sldLayoutMkLst>
          <pc:spChg chg="add del mod">
            <ac:chgData name="Wagner, Robert G" userId="a0df0916-1cba-428a-b5e8-4a1de53fc654" providerId="ADAL" clId="{43540F7C-FEA3-2046-83FF-CA4BF7D3D0D5}" dt="2022-05-27T20:18:50.944" v="75"/>
            <ac:spMkLst>
              <pc:docMk/>
              <pc:sldMasterMk cId="1516251503" sldId="2147483836"/>
              <pc:sldLayoutMk cId="1003998164" sldId="2147483826"/>
              <ac:spMk id="7" creationId="{E0F2637B-5124-1054-428F-38A61E7F32BC}"/>
            </ac:spMkLst>
          </pc:spChg>
        </pc:sldLayoutChg>
        <pc:sldLayoutChg chg="modSp">
          <pc:chgData name="Wagner, Robert G" userId="a0df0916-1cba-428a-b5e8-4a1de53fc654" providerId="ADAL" clId="{43540F7C-FEA3-2046-83FF-CA4BF7D3D0D5}" dt="2022-05-31T18:17:46.326" v="228"/>
          <pc:sldLayoutMkLst>
            <pc:docMk/>
            <pc:sldMasterMk cId="1516251503" sldId="2147483836"/>
            <pc:sldLayoutMk cId="3396019804" sldId="2147483827"/>
          </pc:sldLayoutMkLst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396019804" sldId="2147483827"/>
              <ac:spMk id="2" creationId="{59B55431-EF88-4771-9699-27EF70A55112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396019804" sldId="2147483827"/>
              <ac:spMk id="3" creationId="{EDAF57C3-A928-4093-B3FC-ECC2194AE9E9}"/>
            </ac:spMkLst>
          </pc:spChg>
        </pc:sldLayoutChg>
        <pc:sldLayoutChg chg="modSp">
          <pc:chgData name="Wagner, Robert G" userId="a0df0916-1cba-428a-b5e8-4a1de53fc654" providerId="ADAL" clId="{43540F7C-FEA3-2046-83FF-CA4BF7D3D0D5}" dt="2022-05-31T18:17:46.326" v="228"/>
          <pc:sldLayoutMkLst>
            <pc:docMk/>
            <pc:sldMasterMk cId="1516251503" sldId="2147483836"/>
            <pc:sldLayoutMk cId="295087982" sldId="2147483828"/>
          </pc:sldLayoutMkLst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95087982" sldId="2147483828"/>
              <ac:spMk id="2" creationId="{D0A04C26-6125-4D95-9FC0-50DEB9419E63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95087982" sldId="2147483828"/>
              <ac:spMk id="3" creationId="{9535401A-13E5-4CED-864F-06D6EECCBCAA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95087982" sldId="2147483828"/>
              <ac:spMk id="4" creationId="{AC513523-8F78-4766-91D7-03E329B6833A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95087982" sldId="2147483828"/>
              <ac:spMk id="9" creationId="{0C1FBD0A-9F7B-4EBB-9982-B55F5F9806C4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95087982" sldId="2147483828"/>
              <ac:spMk id="11" creationId="{88CFF0B8-0BA9-4DD9-B7B2-0655DC8419A8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95087982" sldId="2147483828"/>
              <ac:spMk id="13" creationId="{1D1F176A-19F1-4537-800D-210F29EC1AC2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95087982" sldId="2147483828"/>
              <ac:spMk id="15" creationId="{05596CF7-55B3-409D-A36C-F5BE9D625628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95087982" sldId="2147483828"/>
              <ac:spMk id="17" creationId="{92245D23-45D8-474C-8A38-633E99962676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95087982" sldId="2147483828"/>
              <ac:spMk id="18" creationId="{918A8D14-28CA-4095-B2FA-E48B3150AD1B}"/>
            </ac:spMkLst>
          </pc:spChg>
          <pc:grpChg chg="mod">
            <ac:chgData name="Wagner, Robert G" userId="a0df0916-1cba-428a-b5e8-4a1de53fc654" providerId="ADAL" clId="{43540F7C-FEA3-2046-83FF-CA4BF7D3D0D5}" dt="2022-05-31T18:17:46.326" v="228"/>
            <ac:grpSpMkLst>
              <pc:docMk/>
              <pc:sldMasterMk cId="1516251503" sldId="2147483836"/>
              <pc:sldLayoutMk cId="295087982" sldId="2147483828"/>
              <ac:grpSpMk id="14" creationId="{C77B910E-9B87-4291-987B-6883212CBAEC}"/>
            </ac:grpSpMkLst>
          </pc:grpChg>
        </pc:sldLayoutChg>
        <pc:sldLayoutChg chg="modSp">
          <pc:chgData name="Wagner, Robert G" userId="a0df0916-1cba-428a-b5e8-4a1de53fc654" providerId="ADAL" clId="{43540F7C-FEA3-2046-83FF-CA4BF7D3D0D5}" dt="2022-05-31T18:17:46.326" v="228"/>
          <pc:sldLayoutMkLst>
            <pc:docMk/>
            <pc:sldMasterMk cId="1516251503" sldId="2147483836"/>
            <pc:sldLayoutMk cId="2520101718" sldId="2147483829"/>
          </pc:sldLayoutMkLst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520101718" sldId="2147483829"/>
              <ac:spMk id="2" creationId="{50162335-6445-435C-A1C6-9F090B965040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520101718" sldId="2147483829"/>
              <ac:spMk id="3" creationId="{35074B3D-418F-464D-91E7-993D0B480108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520101718" sldId="2147483829"/>
              <ac:spMk id="4" creationId="{CE904709-9362-4AB5-9AA2-32F51BF06A39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520101718" sldId="2147483829"/>
              <ac:spMk id="5" creationId="{0B083836-1CF5-406F-B0CB-643F37066CE6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520101718" sldId="2147483829"/>
              <ac:spMk id="6" creationId="{464A8670-0F33-4222-AAC9-96A21C47C336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520101718" sldId="2147483829"/>
              <ac:spMk id="11" creationId="{C5BFA9BB-A51E-4D09-8602-5AD9010463BA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520101718" sldId="2147483829"/>
              <ac:spMk id="13" creationId="{A60257A1-779B-4048-BC0D-1EA579B5B1C5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520101718" sldId="2147483829"/>
              <ac:spMk id="15" creationId="{4A8025C0-8995-4863-A847-7ED1F8CCE811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520101718" sldId="2147483829"/>
              <ac:spMk id="17" creationId="{29CBF9BD-1EB2-4122-98FE-F2B5DF8771C9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520101718" sldId="2147483829"/>
              <ac:spMk id="18" creationId="{7C41FF89-01DF-4236-AA4D-243CB8A464B3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520101718" sldId="2147483829"/>
              <ac:spMk id="19" creationId="{FD03BB88-350D-4DE0-BB34-870F64356890}"/>
            </ac:spMkLst>
          </pc:spChg>
          <pc:grpChg chg="mod">
            <ac:chgData name="Wagner, Robert G" userId="a0df0916-1cba-428a-b5e8-4a1de53fc654" providerId="ADAL" clId="{43540F7C-FEA3-2046-83FF-CA4BF7D3D0D5}" dt="2022-05-31T18:17:46.326" v="228"/>
            <ac:grpSpMkLst>
              <pc:docMk/>
              <pc:sldMasterMk cId="1516251503" sldId="2147483836"/>
              <pc:sldLayoutMk cId="2520101718" sldId="2147483829"/>
              <ac:grpSpMk id="16" creationId="{38F4B5D0-AA24-4702-9C01-FC1A03E7B607}"/>
            </ac:grpSpMkLst>
          </pc:grpChg>
        </pc:sldLayoutChg>
        <pc:sldLayoutChg chg="modSp">
          <pc:chgData name="Wagner, Robert G" userId="a0df0916-1cba-428a-b5e8-4a1de53fc654" providerId="ADAL" clId="{43540F7C-FEA3-2046-83FF-CA4BF7D3D0D5}" dt="2022-05-31T18:17:46.326" v="228"/>
          <pc:sldLayoutMkLst>
            <pc:docMk/>
            <pc:sldMasterMk cId="1516251503" sldId="2147483836"/>
            <pc:sldLayoutMk cId="3726054469" sldId="2147483830"/>
          </pc:sldLayoutMkLst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726054469" sldId="2147483830"/>
              <ac:spMk id="2" creationId="{6F7A9D1A-F943-4838-BA2F-6DF4F2EC9FEC}"/>
            </ac:spMkLst>
          </pc:spChg>
        </pc:sldLayoutChg>
        <pc:sldLayoutChg chg="modSp">
          <pc:chgData name="Wagner, Robert G" userId="a0df0916-1cba-428a-b5e8-4a1de53fc654" providerId="ADAL" clId="{43540F7C-FEA3-2046-83FF-CA4BF7D3D0D5}" dt="2022-05-31T18:17:46.326" v="228"/>
          <pc:sldLayoutMkLst>
            <pc:docMk/>
            <pc:sldMasterMk cId="1516251503" sldId="2147483836"/>
            <pc:sldLayoutMk cId="4282020902" sldId="2147483832"/>
          </pc:sldLayoutMkLst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282020902" sldId="2147483832"/>
              <ac:spMk id="2" creationId="{6767E81C-AA51-44A0-B21C-757B2F3B90C5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282020902" sldId="2147483832"/>
              <ac:spMk id="3" creationId="{F7A0438A-298D-4466-B55D-F466C345C3CC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282020902" sldId="2147483832"/>
              <ac:spMk id="4" creationId="{C4143104-0579-4974-88D2-61DF1A30D390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282020902" sldId="2147483832"/>
              <ac:spMk id="9" creationId="{F7D9AFA4-EB8E-4091-A5E2-1B9D163A0709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282020902" sldId="2147483832"/>
              <ac:spMk id="11" creationId="{F25018FE-FB44-4E2E-A181-B3476F3E8550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282020902" sldId="2147483832"/>
              <ac:spMk id="13" creationId="{3A5846DF-A106-4887-BE2C-DCD89DAA6539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282020902" sldId="2147483832"/>
              <ac:spMk id="15" creationId="{B4B8BFC9-6F67-47CB-BAE4-45260FBAF397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282020902" sldId="2147483832"/>
              <ac:spMk id="16" creationId="{40F836E5-3C5B-4DE7-B09A-AE00DEE730A9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282020902" sldId="2147483832"/>
              <ac:spMk id="17" creationId="{68E1B8E4-080E-4F43-B33F-59DD21B6B658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282020902" sldId="2147483832"/>
              <ac:spMk id="18" creationId="{507639D4-740A-4B71-8393-99CA375EB4A0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282020902" sldId="2147483832"/>
              <ac:spMk id="19" creationId="{AE7E56E5-1F6A-442B-B5E0-ED19F815D2E2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4282020902" sldId="2147483832"/>
              <ac:spMk id="20" creationId="{3774E986-8FE2-4670-A4C0-96E213269BD7}"/>
            </ac:spMkLst>
          </pc:spChg>
          <pc:grpChg chg="mod">
            <ac:chgData name="Wagner, Robert G" userId="a0df0916-1cba-428a-b5e8-4a1de53fc654" providerId="ADAL" clId="{43540F7C-FEA3-2046-83FF-CA4BF7D3D0D5}" dt="2022-05-31T18:17:46.326" v="228"/>
            <ac:grpSpMkLst>
              <pc:docMk/>
              <pc:sldMasterMk cId="1516251503" sldId="2147483836"/>
              <pc:sldLayoutMk cId="4282020902" sldId="2147483832"/>
              <ac:grpSpMk id="14" creationId="{A6C7CD4B-70DE-49E2-A336-B6F43F58FFA4}"/>
            </ac:grpSpMkLst>
          </pc:grpChg>
        </pc:sldLayoutChg>
        <pc:sldLayoutChg chg="modSp">
          <pc:chgData name="Wagner, Robert G" userId="a0df0916-1cba-428a-b5e8-4a1de53fc654" providerId="ADAL" clId="{43540F7C-FEA3-2046-83FF-CA4BF7D3D0D5}" dt="2022-05-31T18:17:46.326" v="228"/>
          <pc:sldLayoutMkLst>
            <pc:docMk/>
            <pc:sldMasterMk cId="1516251503" sldId="2147483836"/>
            <pc:sldLayoutMk cId="2315052863" sldId="2147483833"/>
          </pc:sldLayoutMkLst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315052863" sldId="2147483833"/>
              <ac:spMk id="2" creationId="{7E06FF6D-24FA-4E04-90ED-7DBE228B2AA6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315052863" sldId="2147483833"/>
              <ac:spMk id="3" creationId="{4432D78B-0E21-420F-9DFF-6131CB0F7E69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315052863" sldId="2147483833"/>
              <ac:spMk id="4" creationId="{D8AC2A57-1064-4391-B96B-4D04305E0BE7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315052863" sldId="2147483833"/>
              <ac:spMk id="9" creationId="{4F3C1870-4E69-4DE7-BF2F-DE8A7881C640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315052863" sldId="2147483833"/>
              <ac:spMk id="11" creationId="{7439AB1C-A8A1-4745-9625-B18FE9160BBB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315052863" sldId="2147483833"/>
              <ac:spMk id="13" creationId="{50457195-385D-490A-91AB-30B969C61953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315052863" sldId="2147483833"/>
              <ac:spMk id="15" creationId="{C1136312-3085-4615-A743-4EE531585B11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315052863" sldId="2147483833"/>
              <ac:spMk id="16" creationId="{29539FE4-376B-4187-A80A-C98EBA23DA30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315052863" sldId="2147483833"/>
              <ac:spMk id="17" creationId="{A11DC5D7-2276-4A57-8783-A0EFB00416E9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315052863" sldId="2147483833"/>
              <ac:spMk id="18" creationId="{57D5B578-4971-4ADC-97D8-B9CEF52AA71B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315052863" sldId="2147483833"/>
              <ac:spMk id="19" creationId="{2D968E77-E43D-4870-93BC-CBF1947336B3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2315052863" sldId="2147483833"/>
              <ac:spMk id="20" creationId="{1221D41A-E71E-4587-A876-F8778E7C03E1}"/>
            </ac:spMkLst>
          </pc:spChg>
          <pc:grpChg chg="mod">
            <ac:chgData name="Wagner, Robert G" userId="a0df0916-1cba-428a-b5e8-4a1de53fc654" providerId="ADAL" clId="{43540F7C-FEA3-2046-83FF-CA4BF7D3D0D5}" dt="2022-05-31T18:17:46.326" v="228"/>
            <ac:grpSpMkLst>
              <pc:docMk/>
              <pc:sldMasterMk cId="1516251503" sldId="2147483836"/>
              <pc:sldLayoutMk cId="2315052863" sldId="2147483833"/>
              <ac:grpSpMk id="14" creationId="{11ADDC4D-D9AA-48F8-BD10-2D20F14607A6}"/>
            </ac:grpSpMkLst>
          </pc:grpChg>
        </pc:sldLayoutChg>
        <pc:sldLayoutChg chg="modSp">
          <pc:chgData name="Wagner, Robert G" userId="a0df0916-1cba-428a-b5e8-4a1de53fc654" providerId="ADAL" clId="{43540F7C-FEA3-2046-83FF-CA4BF7D3D0D5}" dt="2022-05-31T18:17:46.326" v="228"/>
          <pc:sldLayoutMkLst>
            <pc:docMk/>
            <pc:sldMasterMk cId="1516251503" sldId="2147483836"/>
            <pc:sldLayoutMk cId="3307466867" sldId="2147483834"/>
          </pc:sldLayoutMkLst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307466867" sldId="2147483834"/>
              <ac:spMk id="2" creationId="{834DD302-622D-4E42-BD6F-FAAA98B3728C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307466867" sldId="2147483834"/>
              <ac:spMk id="3" creationId="{4C70D9F5-C907-405F-BE11-571C61745EC6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307466867" sldId="2147483834"/>
              <ac:spMk id="9" creationId="{438A90E8-87F8-4150-B5EB-E19C8A01AFB9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307466867" sldId="2147483834"/>
              <ac:spMk id="10" creationId="{724DCA1C-A8E8-4F90-8FAE-85B1426C108A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307466867" sldId="2147483834"/>
              <ac:spMk id="11" creationId="{158D6291-6756-44E3-9FCE-0B2ECA5EE664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307466867" sldId="2147483834"/>
              <ac:spMk id="12" creationId="{C37CA96E-9DD9-4172-B63B-50DF43B576DA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307466867" sldId="2147483834"/>
              <ac:spMk id="13" creationId="{B335AFFE-BF3D-491C-8255-692B9DAC6775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307466867" sldId="2147483834"/>
              <ac:spMk id="14" creationId="{AA052AAF-7A7C-4EDB-AE2C-FCA3A756C4E5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307466867" sldId="2147483834"/>
              <ac:spMk id="16" creationId="{544ECD05-4E94-4A60-8FDA-700BF100B0BA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307466867" sldId="2147483834"/>
              <ac:spMk id="18" creationId="{8BCB0EB2-4067-418C-9465-9D4C71240E0B}"/>
            </ac:spMkLst>
          </pc:spChg>
          <pc:spChg chg="mod">
            <ac:chgData name="Wagner, Robert G" userId="a0df0916-1cba-428a-b5e8-4a1de53fc654" providerId="ADAL" clId="{43540F7C-FEA3-2046-83FF-CA4BF7D3D0D5}" dt="2022-05-31T18:17:46.326" v="228"/>
            <ac:spMkLst>
              <pc:docMk/>
              <pc:sldMasterMk cId="1516251503" sldId="2147483836"/>
              <pc:sldLayoutMk cId="3307466867" sldId="2147483834"/>
              <ac:spMk id="20" creationId="{31F99E9D-6528-47AC-B178-7032D0E17DF8}"/>
            </ac:spMkLst>
          </pc:spChg>
          <pc:grpChg chg="mod">
            <ac:chgData name="Wagner, Robert G" userId="a0df0916-1cba-428a-b5e8-4a1de53fc654" providerId="ADAL" clId="{43540F7C-FEA3-2046-83FF-CA4BF7D3D0D5}" dt="2022-05-31T18:17:46.326" v="228"/>
            <ac:grpSpMkLst>
              <pc:docMk/>
              <pc:sldMasterMk cId="1516251503" sldId="2147483836"/>
              <pc:sldLayoutMk cId="3307466867" sldId="2147483834"/>
              <ac:grpSpMk id="8" creationId="{04E37999-41E7-446D-8C53-B904C3CE87A5}"/>
            </ac:grpSpMkLst>
          </pc:grpChg>
        </pc:sldLayoutChg>
      </pc:sldMasterChg>
      <pc:sldMasterChg chg="addSp">
        <pc:chgData name="Wagner, Robert G" userId="a0df0916-1cba-428a-b5e8-4a1de53fc654" providerId="ADAL" clId="{43540F7C-FEA3-2046-83FF-CA4BF7D3D0D5}" dt="2022-05-31T18:19:16.181" v="236"/>
        <pc:sldMasterMkLst>
          <pc:docMk/>
          <pc:sldMasterMk cId="1401911397" sldId="2147483837"/>
        </pc:sldMasterMkLst>
        <pc:grpChg chg="add">
          <ac:chgData name="Wagner, Robert G" userId="a0df0916-1cba-428a-b5e8-4a1de53fc654" providerId="ADAL" clId="{43540F7C-FEA3-2046-83FF-CA4BF7D3D0D5}" dt="2022-05-31T18:19:16.181" v="236"/>
          <ac:grpSpMkLst>
            <pc:docMk/>
            <pc:sldMasterMk cId="1401911397" sldId="2147483837"/>
            <ac:grpSpMk id="7" creationId="{02F3B08E-48E0-AC59-9F78-BFCF9912F435}"/>
          </ac:grpSpMkLst>
        </pc:grpChg>
        <pc:picChg chg="add">
          <ac:chgData name="Wagner, Robert G" userId="a0df0916-1cba-428a-b5e8-4a1de53fc654" providerId="ADAL" clId="{43540F7C-FEA3-2046-83FF-CA4BF7D3D0D5}" dt="2022-05-31T18:19:16.181" v="236"/>
          <ac:picMkLst>
            <pc:docMk/>
            <pc:sldMasterMk cId="1401911397" sldId="2147483837"/>
            <ac:picMk id="12" creationId="{FF0CCF44-E656-083B-4AF3-A539D1EC0F1C}"/>
          </ac:picMkLst>
        </pc:picChg>
      </pc:sldMasterChg>
      <pc:sldMasterChg chg="addSp delSp mod">
        <pc:chgData name="Wagner, Robert G" userId="a0df0916-1cba-428a-b5e8-4a1de53fc654" providerId="ADAL" clId="{43540F7C-FEA3-2046-83FF-CA4BF7D3D0D5}" dt="2022-05-31T18:19:42.355" v="244" actId="478"/>
        <pc:sldMasterMkLst>
          <pc:docMk/>
          <pc:sldMasterMk cId="3817235848" sldId="2147483849"/>
        </pc:sldMasterMkLst>
        <pc:grpChg chg="add del">
          <ac:chgData name="Wagner, Robert G" userId="a0df0916-1cba-428a-b5e8-4a1de53fc654" providerId="ADAL" clId="{43540F7C-FEA3-2046-83FF-CA4BF7D3D0D5}" dt="2022-05-31T18:19:38.241" v="243" actId="478"/>
          <ac:grpSpMkLst>
            <pc:docMk/>
            <pc:sldMasterMk cId="3817235848" sldId="2147483849"/>
            <ac:grpSpMk id="11" creationId="{547EA788-5372-6E7C-83BE-A0651D5CC8C3}"/>
          </ac:grpSpMkLst>
        </pc:grpChg>
        <pc:picChg chg="add del">
          <ac:chgData name="Wagner, Robert G" userId="a0df0916-1cba-428a-b5e8-4a1de53fc654" providerId="ADAL" clId="{43540F7C-FEA3-2046-83FF-CA4BF7D3D0D5}" dt="2022-05-31T18:19:42.355" v="244" actId="478"/>
          <ac:picMkLst>
            <pc:docMk/>
            <pc:sldMasterMk cId="3817235848" sldId="2147483849"/>
            <ac:picMk id="20" creationId="{B8D7000B-9F84-9310-9BBD-72BB104795E0}"/>
          </ac:picMkLst>
        </pc:picChg>
      </pc:sldMasterChg>
      <pc:sldMasterChg chg="addSp modSp mod modSldLayout">
        <pc:chgData name="Wagner, Robert G" userId="a0df0916-1cba-428a-b5e8-4a1de53fc654" providerId="ADAL" clId="{43540F7C-FEA3-2046-83FF-CA4BF7D3D0D5}" dt="2022-05-31T21:32:09.539" v="512" actId="29295"/>
        <pc:sldMasterMkLst>
          <pc:docMk/>
          <pc:sldMasterMk cId="2995509105" sldId="2147483903"/>
        </pc:sldMasterMkLst>
        <pc:picChg chg="add mod">
          <ac:chgData name="Wagner, Robert G" userId="a0df0916-1cba-428a-b5e8-4a1de53fc654" providerId="ADAL" clId="{43540F7C-FEA3-2046-83FF-CA4BF7D3D0D5}" dt="2022-05-31T21:32:09.539" v="512" actId="29295"/>
          <ac:picMkLst>
            <pc:docMk/>
            <pc:sldMasterMk cId="2995509105" sldId="2147483903"/>
            <ac:picMk id="18" creationId="{1564F41C-2407-218D-CE06-2C608D7EDAA2}"/>
          </ac:picMkLst>
        </pc:picChg>
        <pc:sldLayoutChg chg="addSp delSp modSp mod">
          <pc:chgData name="Wagner, Robert G" userId="a0df0916-1cba-428a-b5e8-4a1de53fc654" providerId="ADAL" clId="{43540F7C-FEA3-2046-83FF-CA4BF7D3D0D5}" dt="2022-05-31T21:28:58.133" v="499"/>
          <pc:sldLayoutMkLst>
            <pc:docMk/>
            <pc:sldMasterMk cId="2995509105" sldId="2147483903"/>
            <pc:sldLayoutMk cId="4203303988" sldId="2147483905"/>
          </pc:sldLayoutMkLst>
          <pc:spChg chg="add del mod">
            <ac:chgData name="Wagner, Robert G" userId="a0df0916-1cba-428a-b5e8-4a1de53fc654" providerId="ADAL" clId="{43540F7C-FEA3-2046-83FF-CA4BF7D3D0D5}" dt="2022-05-31T21:28:58.133" v="499"/>
            <ac:spMkLst>
              <pc:docMk/>
              <pc:sldMasterMk cId="2995509105" sldId="2147483903"/>
              <pc:sldLayoutMk cId="4203303988" sldId="2147483905"/>
              <ac:spMk id="7" creationId="{CF76C146-455F-A7B7-0DC9-6652A48FE4C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0F2A5F-BF5E-EE61-7038-244F92BCE1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20E0E-74DF-688E-34D1-1F455C0C82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26285-59D5-C44D-9D3F-7BB9A5D5C4CF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458FD-A2BA-FBA7-ADA2-3781406555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979A9-3608-95C1-8A57-BA27E6C76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800B0-9B24-5247-9EFB-498362B474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1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6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6/6/22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5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6/6/22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460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6/6/22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5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6/6/22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28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6/6/22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7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72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0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2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9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8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9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7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7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1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6/6/22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1564F41C-2407-218D-CE06-2C608D7ED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alphaModFix amt="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31254">
            <a:off x="7517597" y="-63030"/>
            <a:ext cx="1593900" cy="5427185"/>
          </a:xfrm>
          <a:prstGeom prst="flowChartMerge">
            <a:avLst/>
          </a:prstGeom>
        </p:spPr>
      </p:pic>
    </p:spTree>
    <p:extLst>
      <p:ext uri="{BB962C8B-B14F-4D97-AF65-F5344CB8AC3E}">
        <p14:creationId xmlns:p14="http://schemas.microsoft.com/office/powerpoint/2010/main" val="299550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.fed.us/recreation/map/finder.s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EC3B37-D2E4-A527-D199-59287976A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4" y="901425"/>
            <a:ext cx="5977383" cy="164218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b="1" i="0" dirty="0"/>
              <a:t>Change in U.S. Forest Resources Expertise Over the Past Four Decades</a:t>
            </a:r>
          </a:p>
        </p:txBody>
      </p:sp>
      <p:pic>
        <p:nvPicPr>
          <p:cNvPr id="27" name="Picture 26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4B4C9768-CD22-5C6F-7A21-43F3C3F1E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4429E-C9BF-A7E2-DDDD-540CC3777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592" y="3312367"/>
            <a:ext cx="4818330" cy="341012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Robert G. Wagner, Kristen M. Bellisario, and Ningning N. Kong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Purdue University</a:t>
            </a:r>
          </a:p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Center for Advanced Forestry Systems IAB Meeting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Snoqualmie, WA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June 7-8, 2022</a:t>
            </a:r>
          </a:p>
        </p:txBody>
      </p:sp>
    </p:spTree>
    <p:extLst>
      <p:ext uri="{BB962C8B-B14F-4D97-AF65-F5344CB8AC3E}">
        <p14:creationId xmlns:p14="http://schemas.microsoft.com/office/powerpoint/2010/main" val="190415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5AC4-F4A0-0DD1-5744-E49956E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95" y="199053"/>
            <a:ext cx="6645404" cy="1320800"/>
          </a:xfrm>
        </p:spPr>
        <p:txBody>
          <a:bodyPr>
            <a:normAutofit/>
          </a:bodyPr>
          <a:lstStyle/>
          <a:p>
            <a:r>
              <a:rPr lang="en-US" sz="2800" dirty="0"/>
              <a:t>Qualifying dissertations produced by university and year</a:t>
            </a:r>
          </a:p>
        </p:txBody>
      </p:sp>
      <p:pic>
        <p:nvPicPr>
          <p:cNvPr id="4" name="Picture 3" descr="Table, calendar&#10;&#10;Description automatically generated">
            <a:extLst>
              <a:ext uri="{FF2B5EF4-FFF2-40B4-BE49-F238E27FC236}">
                <a16:creationId xmlns:a16="http://schemas.microsoft.com/office/drawing/2014/main" id="{202132FF-5238-0521-96B5-D4F3FBB79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5" y="1169250"/>
            <a:ext cx="8799010" cy="54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5AC4-F4A0-0DD1-5744-E49956E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26" y="362193"/>
            <a:ext cx="7182701" cy="804134"/>
          </a:xfrm>
        </p:spPr>
        <p:txBody>
          <a:bodyPr>
            <a:normAutofit/>
          </a:bodyPr>
          <a:lstStyle/>
          <a:p>
            <a:r>
              <a:rPr lang="en-US" sz="3200" dirty="0"/>
              <a:t>Dissertation production over time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6CED77-BE8B-2636-7A82-C7A10DCAA5C6}"/>
              </a:ext>
            </a:extLst>
          </p:cNvPr>
          <p:cNvGrpSpPr/>
          <p:nvPr/>
        </p:nvGrpSpPr>
        <p:grpSpPr>
          <a:xfrm>
            <a:off x="228073" y="995181"/>
            <a:ext cx="8687853" cy="5500626"/>
            <a:chOff x="228073" y="989038"/>
            <a:chExt cx="8687853" cy="5500626"/>
          </a:xfrm>
        </p:grpSpPr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414D4355-D567-0BE8-B0AD-5FE6CE78B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073" y="989038"/>
              <a:ext cx="8687853" cy="529978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E5984E-5A21-8A93-7EF3-649D94C81E8F}"/>
                </a:ext>
              </a:extLst>
            </p:cNvPr>
            <p:cNvSpPr txBox="1"/>
            <p:nvPr/>
          </p:nvSpPr>
          <p:spPr>
            <a:xfrm>
              <a:off x="4556086" y="6120332"/>
              <a:ext cx="672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78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5AC4-F4A0-0DD1-5744-E49956E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18" y="375713"/>
            <a:ext cx="8408746" cy="1146572"/>
          </a:xfrm>
        </p:spPr>
        <p:txBody>
          <a:bodyPr>
            <a:normAutofit/>
          </a:bodyPr>
          <a:lstStyle/>
          <a:p>
            <a:r>
              <a:rPr lang="en-US" sz="3200" dirty="0"/>
              <a:t>Dissertation production over time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DE07DF-CB38-D323-B1D7-34D39C916186}"/>
              </a:ext>
            </a:extLst>
          </p:cNvPr>
          <p:cNvGrpSpPr/>
          <p:nvPr/>
        </p:nvGrpSpPr>
        <p:grpSpPr>
          <a:xfrm>
            <a:off x="291121" y="914239"/>
            <a:ext cx="8710734" cy="5752714"/>
            <a:chOff x="291121" y="914239"/>
            <a:chExt cx="8710734" cy="5752714"/>
          </a:xfrm>
        </p:grpSpPr>
        <p:pic>
          <p:nvPicPr>
            <p:cNvPr id="6" name="Picture 5" descr="Chart&#10;&#10;Description automatically generated">
              <a:extLst>
                <a:ext uri="{FF2B5EF4-FFF2-40B4-BE49-F238E27FC236}">
                  <a16:creationId xmlns:a16="http://schemas.microsoft.com/office/drawing/2014/main" id="{218DE56E-DAE2-70B1-200D-97AB3969F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9"/>
            <a:stretch/>
          </p:blipFill>
          <p:spPr>
            <a:xfrm>
              <a:off x="392519" y="914239"/>
              <a:ext cx="8609336" cy="543052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4C9CDDF-1998-E7D2-434A-C8FAC910FA51}"/>
                </a:ext>
              </a:extLst>
            </p:cNvPr>
            <p:cNvSpPr txBox="1"/>
            <p:nvPr/>
          </p:nvSpPr>
          <p:spPr>
            <a:xfrm>
              <a:off x="4556086" y="6297621"/>
              <a:ext cx="672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Year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EC9739-602A-B29E-B791-DED42FE2E402}"/>
                </a:ext>
              </a:extLst>
            </p:cNvPr>
            <p:cNvSpPr txBox="1"/>
            <p:nvPr/>
          </p:nvSpPr>
          <p:spPr>
            <a:xfrm rot="16200000">
              <a:off x="-943833" y="3589568"/>
              <a:ext cx="2839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Number of dissertations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0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5AC4-F4A0-0DD1-5744-E49956E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1" y="380853"/>
            <a:ext cx="7070733" cy="1146572"/>
          </a:xfrm>
        </p:spPr>
        <p:txBody>
          <a:bodyPr>
            <a:normAutofit/>
          </a:bodyPr>
          <a:lstStyle/>
          <a:p>
            <a:r>
              <a:rPr lang="en-US" sz="3200" dirty="0"/>
              <a:t>Dissertation production over time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585F98C-C97E-A236-56EC-F89D22822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" b="-3144"/>
          <a:stretch/>
        </p:blipFill>
        <p:spPr>
          <a:xfrm>
            <a:off x="177282" y="1056660"/>
            <a:ext cx="8794353" cy="570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5AC4-F4A0-0DD1-5744-E49956E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9" y="331558"/>
            <a:ext cx="7220023" cy="869448"/>
          </a:xfrm>
        </p:spPr>
        <p:txBody>
          <a:bodyPr>
            <a:normAutofit/>
          </a:bodyPr>
          <a:lstStyle/>
          <a:p>
            <a:r>
              <a:rPr lang="en-US" sz="3200" dirty="0"/>
              <a:t>Dissertation production over 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F43CDB-03F5-2943-36FD-657DF6E6F272}"/>
              </a:ext>
            </a:extLst>
          </p:cNvPr>
          <p:cNvGrpSpPr/>
          <p:nvPr/>
        </p:nvGrpSpPr>
        <p:grpSpPr>
          <a:xfrm>
            <a:off x="291120" y="1028814"/>
            <a:ext cx="8726480" cy="5495731"/>
            <a:chOff x="291121" y="963499"/>
            <a:chExt cx="8726480" cy="5495731"/>
          </a:xfrm>
        </p:grpSpPr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24FE183E-F392-BF87-1BDD-132EBF177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17" y="963499"/>
              <a:ext cx="8448284" cy="549573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9EA525-AFA3-CE27-9CD8-DDAA7C991A61}"/>
                </a:ext>
              </a:extLst>
            </p:cNvPr>
            <p:cNvSpPr txBox="1"/>
            <p:nvPr/>
          </p:nvSpPr>
          <p:spPr>
            <a:xfrm rot="16200000">
              <a:off x="-943833" y="3412284"/>
              <a:ext cx="2839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Number of dissertations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38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F33B-31DD-7442-5628-A4B35907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53" y="173555"/>
            <a:ext cx="7682984" cy="844261"/>
          </a:xfrm>
        </p:spPr>
        <p:txBody>
          <a:bodyPr anchor="t" anchorCtr="0">
            <a:normAutofit/>
          </a:bodyPr>
          <a:lstStyle/>
          <a:p>
            <a:r>
              <a:rPr lang="en-US" sz="3200" b="1" dirty="0"/>
              <a:t>Doctoral dissertation topic trends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CECF2A-44E7-6708-D7F6-7BB478BD8581}"/>
              </a:ext>
            </a:extLst>
          </p:cNvPr>
          <p:cNvGrpSpPr/>
          <p:nvPr/>
        </p:nvGrpSpPr>
        <p:grpSpPr>
          <a:xfrm>
            <a:off x="660138" y="741837"/>
            <a:ext cx="7121590" cy="1877437"/>
            <a:chOff x="1052026" y="741837"/>
            <a:chExt cx="7121590" cy="18774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A19AB8-CD2C-BC39-461A-1C46CB45C576}"/>
                </a:ext>
              </a:extLst>
            </p:cNvPr>
            <p:cNvSpPr/>
            <p:nvPr/>
          </p:nvSpPr>
          <p:spPr>
            <a:xfrm>
              <a:off x="2309327" y="741837"/>
              <a:ext cx="5864289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>
                  <a:solidFill>
                    <a:srgbClr val="FF0000"/>
                  </a:solidFill>
                </a:rPr>
                <a:t>Decreased</a:t>
              </a:r>
              <a:endParaRPr lang="en-US" sz="1400" b="1" u="sng" dirty="0">
                <a:solidFill>
                  <a:srgbClr val="FF0000"/>
                </a:solidFill>
              </a:endParaRP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0000"/>
                  </a:solidFill>
                </a:rPr>
                <a:t>Forest growth and silviculture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0000"/>
                  </a:solidFill>
                </a:rPr>
                <a:t>Tree seedling propagation, physiology, and regeneration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0000"/>
                  </a:solidFill>
                </a:rPr>
                <a:t>Forest soil nutrients, ecology, and </a:t>
              </a:r>
              <a:r>
                <a:rPr lang="en-US" sz="1400" u="sng" dirty="0">
                  <a:solidFill>
                    <a:srgbClr val="FF0000"/>
                  </a:solidFill>
                </a:rPr>
                <a:t>management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0000"/>
                  </a:solidFill>
                </a:rPr>
                <a:t>Terrestrial wildlife ecology and </a:t>
              </a:r>
              <a:r>
                <a:rPr lang="en-US" sz="1400" u="sng" dirty="0">
                  <a:solidFill>
                    <a:srgbClr val="FF0000"/>
                  </a:solidFill>
                </a:rPr>
                <a:t>management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0000"/>
                  </a:solidFill>
                </a:rPr>
                <a:t>Wildlife food and nutrition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0000"/>
                  </a:solidFill>
                </a:rPr>
                <a:t>Ungulate, carnivore, and livestock ecology and </a:t>
              </a:r>
              <a:r>
                <a:rPr lang="en-US" sz="1400" u="sng" dirty="0">
                  <a:solidFill>
                    <a:srgbClr val="FF0000"/>
                  </a:solidFill>
                </a:rPr>
                <a:t>management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0000"/>
                  </a:solidFill>
                </a:rPr>
                <a:t>Fish ecology and </a:t>
              </a:r>
              <a:r>
                <a:rPr lang="en-US" sz="1400" u="sng" dirty="0">
                  <a:solidFill>
                    <a:srgbClr val="FF0000"/>
                  </a:solidFill>
                </a:rPr>
                <a:t>management</a:t>
              </a:r>
            </a:p>
          </p:txBody>
        </p:sp>
        <p:sp>
          <p:nvSpPr>
            <p:cNvPr id="3" name="Up Arrow 2">
              <a:extLst>
                <a:ext uri="{FF2B5EF4-FFF2-40B4-BE49-F238E27FC236}">
                  <a16:creationId xmlns:a16="http://schemas.microsoft.com/office/drawing/2014/main" id="{7EB47D19-DB07-EB2C-C5A1-2375F9BB29D3}"/>
                </a:ext>
              </a:extLst>
            </p:cNvPr>
            <p:cNvSpPr/>
            <p:nvPr/>
          </p:nvSpPr>
          <p:spPr>
            <a:xfrm rot="10800000">
              <a:off x="1052026" y="866923"/>
              <a:ext cx="1017037" cy="1680334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425FC8-36C3-9D06-6C40-39D2166649F6}"/>
              </a:ext>
            </a:extLst>
          </p:cNvPr>
          <p:cNvGrpSpPr/>
          <p:nvPr/>
        </p:nvGrpSpPr>
        <p:grpSpPr>
          <a:xfrm>
            <a:off x="660138" y="3927238"/>
            <a:ext cx="6916317" cy="2523768"/>
            <a:chOff x="1052026" y="3927238"/>
            <a:chExt cx="6916317" cy="25237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9CF5A5-CA9A-E53E-626A-33B15438706C}"/>
                </a:ext>
              </a:extLst>
            </p:cNvPr>
            <p:cNvSpPr/>
            <p:nvPr/>
          </p:nvSpPr>
          <p:spPr>
            <a:xfrm>
              <a:off x="2309327" y="3927238"/>
              <a:ext cx="5659016" cy="2523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>
                  <a:solidFill>
                    <a:srgbClr val="92D050"/>
                  </a:solidFill>
                </a:rPr>
                <a:t>Increased</a:t>
              </a:r>
              <a:r>
                <a:rPr lang="en-US" sz="1400" dirty="0">
                  <a:solidFill>
                    <a:srgbClr val="92D050"/>
                  </a:solidFill>
                </a:rPr>
                <a:t>					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92D050"/>
                  </a:solidFill>
                </a:rPr>
                <a:t>Forest policy, politics, and social science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92D050"/>
                  </a:solidFill>
                </a:rPr>
                <a:t>Forest modeling, biometrics, and statistics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92D050"/>
                  </a:solidFill>
                </a:rPr>
                <a:t>Forest fire history, ecology, and impact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92D050"/>
                  </a:solidFill>
                </a:rPr>
                <a:t>Wood science 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92D050"/>
                  </a:solidFill>
                </a:rPr>
                <a:t>Forest vegetation ecology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92D050"/>
                  </a:solidFill>
                </a:rPr>
                <a:t>Avian ecology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92D050"/>
                  </a:solidFill>
                </a:rPr>
                <a:t>Watershed ecology and management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92D050"/>
                  </a:solidFill>
                </a:rPr>
                <a:t>Climate and landscape change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92D050"/>
                  </a:solidFill>
                </a:rPr>
                <a:t>Genetics and systematics of plant and animal populations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92D050"/>
                  </a:solidFill>
                </a:rPr>
                <a:t>Atmospheric and soil science</a:t>
              </a:r>
            </a:p>
          </p:txBody>
        </p:sp>
        <p:sp>
          <p:nvSpPr>
            <p:cNvPr id="8" name="Up Arrow 7">
              <a:extLst>
                <a:ext uri="{FF2B5EF4-FFF2-40B4-BE49-F238E27FC236}">
                  <a16:creationId xmlns:a16="http://schemas.microsoft.com/office/drawing/2014/main" id="{9C85768E-90FD-A275-F825-079D0F29F3C3}"/>
                </a:ext>
              </a:extLst>
            </p:cNvPr>
            <p:cNvSpPr/>
            <p:nvPr/>
          </p:nvSpPr>
          <p:spPr>
            <a:xfrm>
              <a:off x="1052026" y="4056201"/>
              <a:ext cx="1017037" cy="2241962"/>
            </a:xfrm>
            <a:prstGeom prst="up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E63BCC-E84F-BF26-FC05-594A10521956}"/>
              </a:ext>
            </a:extLst>
          </p:cNvPr>
          <p:cNvGrpSpPr/>
          <p:nvPr/>
        </p:nvGrpSpPr>
        <p:grpSpPr>
          <a:xfrm>
            <a:off x="419875" y="2765424"/>
            <a:ext cx="5463074" cy="1015663"/>
            <a:chOff x="811763" y="2765424"/>
            <a:chExt cx="5463074" cy="10156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1A7478-8101-8136-EEB2-871AD8DA0F8B}"/>
                </a:ext>
              </a:extLst>
            </p:cNvPr>
            <p:cNvSpPr/>
            <p:nvPr/>
          </p:nvSpPr>
          <p:spPr>
            <a:xfrm>
              <a:off x="2309327" y="2765424"/>
              <a:ext cx="396551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>
                  <a:solidFill>
                    <a:schemeClr val="bg1">
                      <a:lumMod val="50000"/>
                    </a:schemeClr>
                  </a:solidFill>
                </a:rPr>
                <a:t>Stable</a:t>
              </a:r>
              <a:endParaRPr lang="en-US" sz="1400" b="1" u="sng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Forest economics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Forest entomology and pathology</a:t>
              </a:r>
            </a:p>
            <a:p>
              <a:pPr marL="171450" indent="-171450">
                <a:buSzPct val="15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Wetland ecology</a:t>
              </a:r>
            </a:p>
          </p:txBody>
        </p:sp>
        <p:sp>
          <p:nvSpPr>
            <p:cNvPr id="11" name="Up-Down Arrow 10">
              <a:extLst>
                <a:ext uri="{FF2B5EF4-FFF2-40B4-BE49-F238E27FC236}">
                  <a16:creationId xmlns:a16="http://schemas.microsoft.com/office/drawing/2014/main" id="{EB5512B6-51BB-5198-1E60-84F6C0C1CAA5}"/>
                </a:ext>
              </a:extLst>
            </p:cNvPr>
            <p:cNvSpPr/>
            <p:nvPr/>
          </p:nvSpPr>
          <p:spPr>
            <a:xfrm rot="5400000">
              <a:off x="1138413" y="2529241"/>
              <a:ext cx="844263" cy="1497564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37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F33B-31DD-7442-5628-A4B35907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34" y="187942"/>
            <a:ext cx="6880552" cy="844261"/>
          </a:xfrm>
        </p:spPr>
        <p:txBody>
          <a:bodyPr anchor="t" anchorCtr="0">
            <a:normAutofit/>
          </a:bodyPr>
          <a:lstStyle/>
          <a:p>
            <a:r>
              <a:rPr lang="en-US" sz="4000" b="1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86BE-9480-1196-6B1D-EA0186D0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34" y="1032202"/>
            <a:ext cx="7029842" cy="563785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80" b="1" dirty="0"/>
              <a:t>Reduced capacity after early 2000s to address practical problems facing both forest and wildlife managers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80" b="1" dirty="0"/>
              <a:t>Fewer university professors qualified to teach applied forest and wildlife management courses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80" b="1" dirty="0"/>
              <a:t>Reduced expertise on applied forest management issues for policy, legislation, and white papers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80" b="1" dirty="0"/>
              <a:t>Increased expertise in adjacent sciences supporting forest resources (e.g., climate, genetics, landscape change)</a:t>
            </a:r>
          </a:p>
        </p:txBody>
      </p:sp>
    </p:spTree>
    <p:extLst>
      <p:ext uri="{BB962C8B-B14F-4D97-AF65-F5344CB8AC3E}">
        <p14:creationId xmlns:p14="http://schemas.microsoft.com/office/powerpoint/2010/main" val="1156449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F33B-31DD-7442-5628-A4B35907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2" y="156923"/>
            <a:ext cx="8233490" cy="844261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Possible reasons driving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86BE-9480-1196-6B1D-EA0186D0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6" y="915343"/>
            <a:ext cx="6979298" cy="2676943"/>
          </a:xfrm>
        </p:spPr>
        <p:txBody>
          <a:bodyPr vert="horz" lIns="109728" tIns="54864" rIns="109728" bIns="54864" rtlCol="0">
            <a:normAutofit/>
          </a:bodyPr>
          <a:lstStyle/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b="1" dirty="0"/>
              <a:t>Likely the result of changes in priorities for information about forest management</a:t>
            </a:r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b="1" u="sng" dirty="0"/>
              <a:t>Early 1990s</a:t>
            </a:r>
            <a:r>
              <a:rPr lang="en-US" b="1" dirty="0"/>
              <a:t> - Adoption of “ecosystem management” by USFS as new management paradigm dramatically changed information needs by federal forest managers </a:t>
            </a:r>
          </a:p>
          <a:p>
            <a:pPr marL="954088" lvl="1" indent="-379413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  <a:buFont typeface="Wingdings" pitchFamily="2" charset="2"/>
              <a:buChar char="v"/>
            </a:pPr>
            <a:r>
              <a:rPr lang="en-US" b="1" dirty="0"/>
              <a:t>193 million acres, 25% of US forestland </a:t>
            </a:r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endParaRPr lang="en-US" b="1" dirty="0"/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endParaRPr lang="en-US" b="1" dirty="0"/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endParaRPr lang="en-US" b="1" dirty="0"/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endParaRPr lang="en-US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0197E5-EA5F-D6F3-E6D4-0043B7E50B69}"/>
              </a:ext>
            </a:extLst>
          </p:cNvPr>
          <p:cNvGrpSpPr>
            <a:grpSpLocks noChangeAspect="1"/>
          </p:cNvGrpSpPr>
          <p:nvPr/>
        </p:nvGrpSpPr>
        <p:grpSpPr>
          <a:xfrm>
            <a:off x="993563" y="3429000"/>
            <a:ext cx="6087442" cy="3197432"/>
            <a:chOff x="939800" y="1675628"/>
            <a:chExt cx="4618177" cy="2425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75195E-67DD-2CBE-BE4B-BE55D80CD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9800" y="1675628"/>
              <a:ext cx="3632200" cy="24257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A4342C-26ED-0E24-C992-B9671B0F6993}"/>
                </a:ext>
              </a:extLst>
            </p:cNvPr>
            <p:cNvSpPr txBox="1"/>
            <p:nvPr/>
          </p:nvSpPr>
          <p:spPr>
            <a:xfrm>
              <a:off x="4178261" y="3349477"/>
              <a:ext cx="1379716" cy="58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Source: USFS, </a:t>
              </a:r>
              <a:r>
                <a:rPr lang="en-US" sz="1100" dirty="0">
                  <a:hlinkClick r:id="rId3"/>
                </a:rPr>
                <a:t>https://www.fs.fed.us/recreation/map/finder.shtml</a:t>
              </a:r>
              <a:r>
                <a:rPr lang="en-US" sz="11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055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F33B-31DD-7442-5628-A4B35907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2" y="156923"/>
            <a:ext cx="8233490" cy="844261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Possible reasons driving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86BE-9480-1196-6B1D-EA0186D0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6" y="831367"/>
            <a:ext cx="6774025" cy="2294605"/>
          </a:xfrm>
        </p:spPr>
        <p:txBody>
          <a:bodyPr vert="horz" lIns="109728" tIns="54864" rIns="109728" bIns="54864" rtlCol="0">
            <a:normAutofit/>
          </a:bodyPr>
          <a:lstStyle/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b="1" u="sng" dirty="0"/>
              <a:t>Late 1990s</a:t>
            </a:r>
            <a:r>
              <a:rPr lang="en-US" b="1" dirty="0"/>
              <a:t> - Large-scale conversion of private industrial forestlands to Timber Investment Management Organizations and Real Estate Investment Trusts in the U.S. </a:t>
            </a:r>
          </a:p>
          <a:p>
            <a:pPr marL="954377" lvl="1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sz="1400" b="1" dirty="0"/>
              <a:t>TIMOs and REITs own and manage about 40 million acres in US (5% of US forestlands)</a:t>
            </a:r>
            <a:endParaRPr lang="en-US" sz="18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2DAAF9-097E-EA89-0960-BDB28BC74FBB}"/>
              </a:ext>
            </a:extLst>
          </p:cNvPr>
          <p:cNvGrpSpPr>
            <a:grpSpLocks noChangeAspect="1"/>
          </p:cNvGrpSpPr>
          <p:nvPr/>
        </p:nvGrpSpPr>
        <p:grpSpPr>
          <a:xfrm>
            <a:off x="410546" y="3043684"/>
            <a:ext cx="7191733" cy="3497905"/>
            <a:chOff x="788825" y="3592286"/>
            <a:chExt cx="6743287" cy="32797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BAE7D2-C56B-6AA4-F0A5-4C213AA87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825" y="3592286"/>
              <a:ext cx="5697799" cy="32797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852CAB-F6F6-691C-6ED8-368DE59F9E26}"/>
                </a:ext>
              </a:extLst>
            </p:cNvPr>
            <p:cNvSpPr txBox="1"/>
            <p:nvPr/>
          </p:nvSpPr>
          <p:spPr>
            <a:xfrm>
              <a:off x="5933013" y="3796708"/>
              <a:ext cx="1599099" cy="66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Source: Sass, E.M. et al. 2021. Dynamics of Large Corporate Forestland Ownerships in the United States. Journal of Forestry Vol. 119, No.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925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F33B-31DD-7442-5628-A4B35907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2" y="156923"/>
            <a:ext cx="8233490" cy="844261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Possible reasons driving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86BE-9480-1196-6B1D-EA0186D0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6" y="1001184"/>
            <a:ext cx="6774025" cy="5856816"/>
          </a:xfrm>
        </p:spPr>
        <p:txBody>
          <a:bodyPr vert="horz" lIns="109728" tIns="54864" rIns="109728" bIns="54864" rtlCol="0">
            <a:normAutofit/>
          </a:bodyPr>
          <a:lstStyle/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b="1" dirty="0"/>
              <a:t>Coincidently, planting trees in the US also peaked in the early 1990s</a:t>
            </a:r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endParaRPr lang="en-US" b="1" dirty="0"/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endParaRPr lang="en-US" b="1" dirty="0"/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endParaRPr lang="en-US" b="1" dirty="0"/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endParaRPr lang="en-US" b="1" dirty="0"/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endParaRPr lang="en-US" b="1" dirty="0"/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endParaRPr lang="en-US" b="1" u="sng" dirty="0"/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b="1" u="sng" dirty="0"/>
              <a:t>Conclusion</a:t>
            </a:r>
            <a:r>
              <a:rPr lang="en-US" b="1" dirty="0"/>
              <a:t> - Dramatic changes in forest management in the 1990s altered information needs, the research funding to fill those needs, and ultimately the kinds of questions addressed in doctoral research programs.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35BDD2-E9E9-5887-EB6C-657B90838261}"/>
              </a:ext>
            </a:extLst>
          </p:cNvPr>
          <p:cNvGrpSpPr>
            <a:grpSpLocks noChangeAspect="1"/>
          </p:cNvGrpSpPr>
          <p:nvPr/>
        </p:nvGrpSpPr>
        <p:grpSpPr>
          <a:xfrm>
            <a:off x="563725" y="1656900"/>
            <a:ext cx="7677016" cy="2952426"/>
            <a:chOff x="461088" y="1041076"/>
            <a:chExt cx="7677016" cy="295242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95B1F84-BE36-F84A-7150-A2798B8412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1088" y="1230567"/>
              <a:ext cx="7479263" cy="2762935"/>
              <a:chOff x="461088" y="1230567"/>
              <a:chExt cx="9449385" cy="349072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7D19388-6014-B4D0-F696-958C90FD0399}"/>
                  </a:ext>
                </a:extLst>
              </p:cNvPr>
              <p:cNvGrpSpPr/>
              <p:nvPr/>
            </p:nvGrpSpPr>
            <p:grpSpPr>
              <a:xfrm>
                <a:off x="461088" y="1230567"/>
                <a:ext cx="9449385" cy="3490723"/>
                <a:chOff x="461088" y="1230567"/>
                <a:chExt cx="9449385" cy="3490723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5077958E-A74D-5EB9-C0A0-5DF5AF8B2336}"/>
                    </a:ext>
                  </a:extLst>
                </p:cNvPr>
                <p:cNvGrpSpPr/>
                <p:nvPr/>
              </p:nvGrpSpPr>
              <p:grpSpPr>
                <a:xfrm>
                  <a:off x="461088" y="1230567"/>
                  <a:ext cx="6085113" cy="3490723"/>
                  <a:chOff x="461088" y="1230567"/>
                  <a:chExt cx="6085113" cy="3490723"/>
                </a:xfrm>
              </p:grpSpPr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94410FED-D749-2ACB-566F-D0236C6EE4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61088" y="1230567"/>
                    <a:ext cx="6085113" cy="3164152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4EABCA39-B736-4402-8881-60D79485F5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22514" y="4394719"/>
                    <a:ext cx="5962261" cy="32657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EB1AE1A-42B3-BF79-AC53-8CC719F7A1FF}"/>
                    </a:ext>
                  </a:extLst>
                </p:cNvPr>
                <p:cNvSpPr txBox="1"/>
                <p:nvPr/>
              </p:nvSpPr>
              <p:spPr>
                <a:xfrm>
                  <a:off x="6834036" y="3932659"/>
                  <a:ext cx="3076437" cy="699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Source: R.A. Sedjo, in Encyclopedia of Energy, Natural Resource, and Environmental Economics, 2013</a:t>
                  </a:r>
                </a:p>
              </p:txBody>
            </p:sp>
          </p:grp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40BA5382-8801-F62A-C9B9-27EB02BDAD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4318" y="1474236"/>
                <a:ext cx="4021494" cy="105435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6F336C4-6638-69C6-24F7-E0F3B1757F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250" y="1491430"/>
                <a:ext cx="1049694" cy="47461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06FA5B97-11C6-00C1-5E51-8D20EFB8B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741" y="1041076"/>
              <a:ext cx="2730363" cy="2032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0C5F740-FB97-6300-2A52-79A09DF238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7860" y="1465035"/>
              <a:ext cx="1326711" cy="10888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D4EA850-31B4-6F86-A9F6-3F2FCF13ABBD}"/>
                </a:ext>
              </a:extLst>
            </p:cNvPr>
            <p:cNvCxnSpPr>
              <a:cxnSpLocks/>
            </p:cNvCxnSpPr>
            <p:nvPr/>
          </p:nvCxnSpPr>
          <p:spPr>
            <a:xfrm>
              <a:off x="7254763" y="1465035"/>
              <a:ext cx="847792" cy="52806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414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F33B-31DD-7442-5628-A4B35907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7" y="328598"/>
            <a:ext cx="8281970" cy="844261"/>
          </a:xfrm>
        </p:spPr>
        <p:txBody>
          <a:bodyPr anchor="t" anchorCtr="0">
            <a:normAutofit/>
          </a:bodyPr>
          <a:lstStyle/>
          <a:p>
            <a:r>
              <a:rPr lang="en-US" sz="4000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86BE-9480-1196-6B1D-EA0186D0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1285711"/>
            <a:ext cx="6932645" cy="49191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80" b="1" dirty="0"/>
              <a:t>Forest resources R&amp;D capacity has eroded substantially in U.S. over past several decades.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80" b="1" dirty="0"/>
              <a:t>Has occurred across federal, university and industry organizations. </a:t>
            </a:r>
          </a:p>
          <a:p>
            <a:pPr marL="274307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80" b="1" dirty="0"/>
              <a:t>75% reduction of USFS staffing in wood products during last three decades.</a:t>
            </a:r>
          </a:p>
          <a:p>
            <a:pPr marL="274307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80" b="1" dirty="0"/>
              <a:t>40% staffing reduction in fields critical to protecting forest health (e.g., entomology and pathology).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88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880" b="1" dirty="0"/>
          </a:p>
        </p:txBody>
      </p:sp>
    </p:spTree>
    <p:extLst>
      <p:ext uri="{BB962C8B-B14F-4D97-AF65-F5344CB8AC3E}">
        <p14:creationId xmlns:p14="http://schemas.microsoft.com/office/powerpoint/2010/main" val="3643589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F33B-31DD-7442-5628-A4B35907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589"/>
            <a:ext cx="7934911" cy="3012568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400" b="1" dirty="0"/>
              <a:t>Thank you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C3ADA-AE2F-95D9-2E10-27AC1795D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96" y="3283157"/>
            <a:ext cx="7192011" cy="3012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7112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5AC4-F4A0-0DD1-5744-E49956E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0" y="149290"/>
            <a:ext cx="6920948" cy="463730"/>
          </a:xfrm>
        </p:spPr>
        <p:txBody>
          <a:bodyPr>
            <a:noAutofit/>
          </a:bodyPr>
          <a:lstStyle/>
          <a:p>
            <a:r>
              <a:rPr lang="en-US" sz="2000" dirty="0"/>
              <a:t>Twenty most frequently occurring words and their </a:t>
            </a:r>
            <a:r>
              <a:rPr lang="el-GR" sz="2000" dirty="0"/>
              <a:t>β </a:t>
            </a:r>
            <a:r>
              <a:rPr lang="en-US" sz="2000" dirty="0"/>
              <a:t>values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4830678-3141-D123-D731-5226DDDE4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3" y="615815"/>
            <a:ext cx="8408593" cy="62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96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5AC4-F4A0-0DD1-5744-E49956E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4" y="-19593"/>
            <a:ext cx="9091746" cy="732293"/>
          </a:xfrm>
        </p:spPr>
        <p:txBody>
          <a:bodyPr>
            <a:normAutofit/>
          </a:bodyPr>
          <a:lstStyle/>
          <a:p>
            <a:r>
              <a:rPr lang="en-US" dirty="0"/>
              <a:t>Scattergrams</a:t>
            </a:r>
          </a:p>
        </p:txBody>
      </p:sp>
      <p:pic>
        <p:nvPicPr>
          <p:cNvPr id="4" name="Picture 3" descr="Shape, line chart, polygon&#10;&#10;Description automatically generated">
            <a:extLst>
              <a:ext uri="{FF2B5EF4-FFF2-40B4-BE49-F238E27FC236}">
                <a16:creationId xmlns:a16="http://schemas.microsoft.com/office/drawing/2014/main" id="{24C45367-A50B-3FBD-B94B-7C8AD08F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16" y="606490"/>
            <a:ext cx="6948257" cy="60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7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F33B-31DD-7442-5628-A4B35907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34" y="187942"/>
            <a:ext cx="6880552" cy="844261"/>
          </a:xfrm>
        </p:spPr>
        <p:txBody>
          <a:bodyPr anchor="t" anchorCtr="0">
            <a:normAutofit/>
          </a:bodyPr>
          <a:lstStyle/>
          <a:p>
            <a:r>
              <a:rPr lang="en-US" sz="4000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86BE-9480-1196-6B1D-EA0186D0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34" y="1032202"/>
            <a:ext cx="7029842" cy="563785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80" b="1" dirty="0"/>
              <a:t>15% decline in number of university forestry professors and USFS scientists since 2002.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80" b="1" dirty="0"/>
              <a:t>Forest industry research units and support have declined substantially more.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80" b="1" dirty="0"/>
              <a:t>Reduction has occurred when risks and opportunities for U.S. forests have never been greater.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80" b="1" dirty="0"/>
              <a:t>Potentially threatens long-term stewardship of nation’s forests and global competitiveness of the U.S. forest products sector.</a:t>
            </a:r>
          </a:p>
        </p:txBody>
      </p:sp>
    </p:spTree>
    <p:extLst>
      <p:ext uri="{BB962C8B-B14F-4D97-AF65-F5344CB8AC3E}">
        <p14:creationId xmlns:p14="http://schemas.microsoft.com/office/powerpoint/2010/main" val="4291105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F33B-31DD-7442-5628-A4B35907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10" y="298581"/>
            <a:ext cx="7934911" cy="1038506"/>
          </a:xfrm>
        </p:spPr>
        <p:txBody>
          <a:bodyPr anchor="t" anchorCtr="0">
            <a:normAutofit/>
          </a:bodyPr>
          <a:lstStyle/>
          <a:p>
            <a:r>
              <a:rPr lang="en-US" sz="5400" b="1" dirty="0"/>
              <a:t>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86BE-9480-1196-6B1D-EA0186D0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10" y="1488232"/>
            <a:ext cx="7554918" cy="3881535"/>
          </a:xfrm>
        </p:spPr>
        <p:txBody>
          <a:bodyPr vert="horz" lIns="109728" tIns="54864" rIns="109728" bIns="54864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440"/>
              </a:spcAft>
              <a:buNone/>
            </a:pPr>
            <a:r>
              <a:rPr lang="en-US" sz="4800" b="1" dirty="0"/>
              <a:t>Did forest resources expertise change while the decline in national R&amp;D capacity was occurring?</a:t>
            </a:r>
          </a:p>
        </p:txBody>
      </p:sp>
    </p:spTree>
    <p:extLst>
      <p:ext uri="{BB962C8B-B14F-4D97-AF65-F5344CB8AC3E}">
        <p14:creationId xmlns:p14="http://schemas.microsoft.com/office/powerpoint/2010/main" val="352843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F33B-31DD-7442-5628-A4B35907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2" y="156923"/>
            <a:ext cx="8233490" cy="844261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Answer (take-home message)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86BE-9480-1196-6B1D-EA0186D0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6" y="915343"/>
            <a:ext cx="6979298" cy="5606755"/>
          </a:xfrm>
        </p:spPr>
        <p:txBody>
          <a:bodyPr vert="horz" lIns="109728" tIns="54864" rIns="109728" bIns="54864" rtlCol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  <a:buNone/>
            </a:pPr>
            <a:r>
              <a:rPr lang="en-US" sz="3600" b="1" dirty="0">
                <a:solidFill>
                  <a:schemeClr val="tx1"/>
                </a:solidFill>
              </a:rPr>
              <a:t>Yes! </a:t>
            </a:r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sz="3200" b="1" dirty="0"/>
              <a:t>Significant decrease in PhD-level expertise in applied forest and wildlife management topics over past two decades. </a:t>
            </a:r>
          </a:p>
          <a:p>
            <a:pPr marL="554327" indent="-554327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sz="3200" b="1" dirty="0"/>
              <a:t>Significant increase in PhD-level expertise in adjacent sciences supporting forest resources.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4307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F33B-31DD-7442-5628-A4B35907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22236"/>
            <a:ext cx="7231225" cy="844261"/>
          </a:xfrm>
        </p:spPr>
        <p:txBody>
          <a:bodyPr anchor="t" anchorCtr="0"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86BE-9480-1196-6B1D-EA0186D0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2" y="954529"/>
            <a:ext cx="6830008" cy="5492923"/>
          </a:xfrm>
        </p:spPr>
        <p:txBody>
          <a:bodyPr vert="horz" lIns="109728" tIns="54864" rIns="109728" bIns="54864" rtlCol="0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sz="2000" b="1" dirty="0"/>
              <a:t>Used doctoral dissertations because they represent</a:t>
            </a:r>
            <a:r>
              <a:rPr lang="en-US" sz="2400" b="1" dirty="0"/>
              <a:t> national capacity to:</a:t>
            </a:r>
            <a:endParaRPr lang="en-US" sz="2000" b="1" dirty="0"/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/>
              <a:t>Lead future government, university and industry research efforts, 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/>
              <a:t>Educate next generation of forest resources students, 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/>
              <a:t>Lead extension and outreach programs, and 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800" b="1" dirty="0"/>
              <a:t>Provide expertise and advice to policy makers.	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sz="2000" b="1" dirty="0"/>
              <a:t>Used ProQuest Dissertations and Theses Global database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sz="2000" b="1" dirty="0"/>
              <a:t>Searched universities qualifying for support from McIntire-Stennis Cooperative Forestry Research Act (56 universities)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sz="2000" b="1" dirty="0"/>
              <a:t>Searched titles and abstracts for all dissertations that included terms </a:t>
            </a:r>
            <a:r>
              <a:rPr lang="en-US" sz="2000" b="1" i="1" dirty="0"/>
              <a:t>“forest”, “forests”, “forestry”, “silviculture”, “wood technology”, </a:t>
            </a:r>
            <a:r>
              <a:rPr lang="en-US" sz="2000" b="1" dirty="0"/>
              <a:t>or </a:t>
            </a:r>
            <a:r>
              <a:rPr lang="en-US" sz="2000" b="1" i="1" dirty="0"/>
              <a:t>“wood science” </a:t>
            </a:r>
          </a:p>
        </p:txBody>
      </p:sp>
    </p:spTree>
    <p:extLst>
      <p:ext uri="{BB962C8B-B14F-4D97-AF65-F5344CB8AC3E}">
        <p14:creationId xmlns:p14="http://schemas.microsoft.com/office/powerpoint/2010/main" val="106340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F33B-31DD-7442-5628-A4B35907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22236"/>
            <a:ext cx="7231225" cy="844261"/>
          </a:xfrm>
        </p:spPr>
        <p:txBody>
          <a:bodyPr anchor="t" anchorCtr="0"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86BE-9480-1196-6B1D-EA0186D0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2" y="954529"/>
            <a:ext cx="6830008" cy="5492923"/>
          </a:xfrm>
        </p:spPr>
        <p:txBody>
          <a:bodyPr vert="horz" lIns="109728" tIns="54864" rIns="109728" bIns="54864" rtlCol="0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sz="3360" b="1" dirty="0"/>
              <a:t>Found 11,530 doctoral dissertations containing the terms from 1978 to 2017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sz="3360" b="1" dirty="0"/>
              <a:t>Used Automated Content Analysis and Latent Dirichlet Allocation to group dissertations into topics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sz="3160" b="1" dirty="0"/>
              <a:t>ACA uses text data to generate topical patterns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sz="3160" b="1" dirty="0"/>
              <a:t>LDA is a text clustering technique that quantifies probability of document being part of a topic group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sz="3360" b="1" dirty="0"/>
              <a:t>Optimal number of topic groupings was 20 (tested 6, 12, 20, 24, and 50 groupings)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440"/>
              </a:spcAft>
            </a:pPr>
            <a:r>
              <a:rPr lang="en-US" sz="3360" b="1" dirty="0"/>
              <a:t>7,742 dissertations that met final selection criteria </a:t>
            </a:r>
          </a:p>
        </p:txBody>
      </p:sp>
    </p:spTree>
    <p:extLst>
      <p:ext uri="{BB962C8B-B14F-4D97-AF65-F5344CB8AC3E}">
        <p14:creationId xmlns:p14="http://schemas.microsoft.com/office/powerpoint/2010/main" val="78346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5AC4-F4A0-0DD1-5744-E49956E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01" y="255037"/>
            <a:ext cx="6901544" cy="1320800"/>
          </a:xfrm>
        </p:spPr>
        <p:txBody>
          <a:bodyPr>
            <a:normAutofit/>
          </a:bodyPr>
          <a:lstStyle/>
          <a:p>
            <a:r>
              <a:rPr lang="en-US" sz="3200" dirty="0"/>
              <a:t>Qualifying dissertations produced over time</a:t>
            </a:r>
          </a:p>
        </p:txBody>
      </p:sp>
      <p:pic>
        <p:nvPicPr>
          <p:cNvPr id="4" name="Picture 3" descr="A picture containing text, music&#10;&#10;Description automatically generated">
            <a:extLst>
              <a:ext uri="{FF2B5EF4-FFF2-40B4-BE49-F238E27FC236}">
                <a16:creationId xmlns:a16="http://schemas.microsoft.com/office/drawing/2014/main" id="{5168A72E-A7E4-9403-DCD1-B07FC064B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65" y="1203649"/>
            <a:ext cx="8538470" cy="55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8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5AC4-F4A0-0DD1-5744-E49956E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9" y="152399"/>
            <a:ext cx="6920205" cy="1320800"/>
          </a:xfrm>
        </p:spPr>
        <p:txBody>
          <a:bodyPr>
            <a:normAutofit/>
          </a:bodyPr>
          <a:lstStyle/>
          <a:p>
            <a:r>
              <a:rPr lang="en-US" sz="3200" dirty="0"/>
              <a:t>Qualifying dissertations by university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3E44AA1-7A2F-0C87-3798-DC3A1878D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452" y="707564"/>
            <a:ext cx="6240626" cy="61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02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7195</TotalTime>
  <Words>859</Words>
  <Application>Microsoft Macintosh PowerPoint</Application>
  <PresentationFormat>On-screen Show (4:3)</PresentationFormat>
  <Paragraphs>103</Paragraphs>
  <Slides>22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Wingdings 3</vt:lpstr>
      <vt:lpstr>Facet</vt:lpstr>
      <vt:lpstr>Change in U.S. Forest Resources Expertise Over the Past Four Decades</vt:lpstr>
      <vt:lpstr>Background</vt:lpstr>
      <vt:lpstr>Background</vt:lpstr>
      <vt:lpstr>Question:</vt:lpstr>
      <vt:lpstr>Answer (take-home message)</vt:lpstr>
      <vt:lpstr>Methods</vt:lpstr>
      <vt:lpstr>Methods</vt:lpstr>
      <vt:lpstr>Qualifying dissertations produced over time</vt:lpstr>
      <vt:lpstr>Qualifying dissertations by university</vt:lpstr>
      <vt:lpstr>Qualifying dissertations produced by university and year</vt:lpstr>
      <vt:lpstr>Dissertation production over time</vt:lpstr>
      <vt:lpstr>Dissertation production over time</vt:lpstr>
      <vt:lpstr>Dissertation production over time</vt:lpstr>
      <vt:lpstr>Dissertation production over time</vt:lpstr>
      <vt:lpstr>Doctoral dissertation topic trends</vt:lpstr>
      <vt:lpstr>Implications</vt:lpstr>
      <vt:lpstr>Possible reasons driving trends</vt:lpstr>
      <vt:lpstr>Possible reasons driving trends</vt:lpstr>
      <vt:lpstr>Possible reasons driving trends</vt:lpstr>
      <vt:lpstr>Thank you  Questions?</vt:lpstr>
      <vt:lpstr>Twenty most frequently occurring words and their β values </vt:lpstr>
      <vt:lpstr>Scattergrams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40-year Trends in Forestry Dissertation Topics</dc:title>
  <dc:creator>Wagner, Robert G</dc:creator>
  <cp:lastModifiedBy>Wagner, Robert G</cp:lastModifiedBy>
  <cp:revision>4</cp:revision>
  <dcterms:created xsi:type="dcterms:W3CDTF">2022-05-27T18:29:38Z</dcterms:created>
  <dcterms:modified xsi:type="dcterms:W3CDTF">2022-06-07T02:11:17Z</dcterms:modified>
</cp:coreProperties>
</file>