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0"/>
  </p:notesMasterIdLst>
  <p:sldIdLst>
    <p:sldId id="256" r:id="rId3"/>
    <p:sldId id="257" r:id="rId4"/>
    <p:sldId id="260" r:id="rId5"/>
    <p:sldId id="261" r:id="rId6"/>
    <p:sldId id="262" r:id="rId7"/>
    <p:sldId id="258" r:id="rId8"/>
    <p:sldId id="259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8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83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84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85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35E5D733-4FF2-45A0-B803-4165D82F1CBF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</p:spPr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90C8927-F076-4EC8-A89B-8DFD65354134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/>
          <p:nvPr/>
        </p:nvPicPr>
        <p:blipFill>
          <a:blip r:embed="rId14"/>
          <a:stretch/>
        </p:blipFill>
        <p:spPr>
          <a:xfrm>
            <a:off x="765000" y="6078960"/>
            <a:ext cx="696600" cy="70272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15"/>
          <a:stretch/>
        </p:blipFill>
        <p:spPr>
          <a:xfrm>
            <a:off x="7581600" y="6035040"/>
            <a:ext cx="698400" cy="73008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9"/>
          <p:cNvPicPr/>
          <p:nvPr/>
        </p:nvPicPr>
        <p:blipFill>
          <a:blip r:embed="rId14"/>
          <a:stretch/>
        </p:blipFill>
        <p:spPr>
          <a:xfrm>
            <a:off x="765000" y="6078960"/>
            <a:ext cx="696600" cy="702720"/>
          </a:xfrm>
          <a:prstGeom prst="rect">
            <a:avLst/>
          </a:prstGeom>
          <a:ln>
            <a:noFill/>
          </a:ln>
        </p:spPr>
      </p:pic>
      <p:pic>
        <p:nvPicPr>
          <p:cNvPr id="41" name="Picture 40"/>
          <p:cNvPicPr/>
          <p:nvPr/>
        </p:nvPicPr>
        <p:blipFill>
          <a:blip r:embed="rId15"/>
          <a:stretch/>
        </p:blipFill>
        <p:spPr>
          <a:xfrm>
            <a:off x="7581600" y="6035040"/>
            <a:ext cx="698400" cy="730080"/>
          </a:xfrm>
          <a:prstGeom prst="rect">
            <a:avLst/>
          </a:prstGeom>
          <a:ln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2514600" y="6356520"/>
            <a:ext cx="411300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Arial"/>
                <a:ea typeface="DejaVu Sans"/>
              </a:rPr>
              <a:t>CAFS 2023 Fall IAB Meeting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343080" y="1219320"/>
            <a:ext cx="8456400" cy="220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3600" spc="-1" dirty="0">
                <a:solidFill>
                  <a:srgbClr val="000000"/>
                </a:solidFill>
                <a:latin typeface="Trebuchet MS" panose="020B0603020202020204" pitchFamily="34" charset="0"/>
              </a:rPr>
              <a:t>Variation in productivity, wood quality and soil carbon of ten conifer species across a gradient in water deficit</a:t>
            </a:r>
          </a:p>
          <a:p>
            <a:pPr algn="ctr">
              <a:lnSpc>
                <a:spcPct val="200000"/>
              </a:lnSpc>
            </a:pPr>
            <a:r>
              <a:rPr lang="en-US" sz="2000" spc="-1" dirty="0">
                <a:solidFill>
                  <a:srgbClr val="000000"/>
                </a:solidFill>
                <a:latin typeface="Trebuchet MS"/>
              </a:rPr>
              <a:t>CAFS.21.85</a:t>
            </a:r>
          </a:p>
        </p:txBody>
      </p:sp>
      <p:sp>
        <p:nvSpPr>
          <p:cNvPr id="88" name="CustomShape 3"/>
          <p:cNvSpPr/>
          <p:nvPr/>
        </p:nvSpPr>
        <p:spPr>
          <a:xfrm>
            <a:off x="343080" y="3886200"/>
            <a:ext cx="8456400" cy="39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Trebuchet MS"/>
              </a:rPr>
              <a:t>Carlos Gonzalez (OSU), Kim </a:t>
            </a:r>
            <a:r>
              <a:rPr lang="en-US" sz="2000" spc="-1" dirty="0" err="1">
                <a:solidFill>
                  <a:srgbClr val="000000"/>
                </a:solidFill>
                <a:latin typeface="Trebuchet MS"/>
              </a:rPr>
              <a:t>Littke</a:t>
            </a:r>
            <a:r>
              <a:rPr lang="en-US" sz="2000" spc="-1" dirty="0">
                <a:solidFill>
                  <a:srgbClr val="000000"/>
                </a:solidFill>
                <a:latin typeface="Trebuchet MS"/>
              </a:rPr>
              <a:t> (UW), Jeff Hatten (OSU), Doug Mainwaring (OSU), Aaron </a:t>
            </a:r>
            <a:r>
              <a:rPr lang="en-US" sz="2000" spc="-1" dirty="0" err="1">
                <a:solidFill>
                  <a:srgbClr val="000000"/>
                </a:solidFill>
                <a:latin typeface="Trebuchet MS"/>
              </a:rPr>
              <a:t>Weiskittel</a:t>
            </a:r>
            <a:r>
              <a:rPr lang="en-US" sz="2000" spc="-1" dirty="0">
                <a:solidFill>
                  <a:srgbClr val="000000"/>
                </a:solidFill>
                <a:latin typeface="Trebuchet MS"/>
              </a:rPr>
              <a:t> (UM) </a:t>
            </a:r>
          </a:p>
        </p:txBody>
      </p:sp>
      <p:sp>
        <p:nvSpPr>
          <p:cNvPr id="89" name="CustomShape 4"/>
          <p:cNvSpPr/>
          <p:nvPr/>
        </p:nvSpPr>
        <p:spPr>
          <a:xfrm>
            <a:off x="1943280" y="380880"/>
            <a:ext cx="5256000" cy="51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8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Progress Report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90" name="CustomShape 5"/>
          <p:cNvSpPr/>
          <p:nvPr/>
        </p:nvSpPr>
        <p:spPr>
          <a:xfrm>
            <a:off x="343080" y="4933800"/>
            <a:ext cx="8456400" cy="39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Presenter: Emily Von Blon (OSU)</a:t>
            </a:r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57200" y="685800"/>
            <a:ext cx="8227800" cy="68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2" name="CustomShape 2"/>
          <p:cNvSpPr/>
          <p:nvPr/>
        </p:nvSpPr>
        <p:spPr>
          <a:xfrm>
            <a:off x="2514600" y="6356520"/>
            <a:ext cx="411300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Arial"/>
                <a:ea typeface="DejaVu Sans"/>
              </a:rPr>
              <a:t>CAFS 2023 Fall IAB Meeting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457200" y="1371600"/>
            <a:ext cx="8227800" cy="472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4" name="CustomShape 4"/>
          <p:cNvSpPr/>
          <p:nvPr/>
        </p:nvSpPr>
        <p:spPr>
          <a:xfrm>
            <a:off x="6111000" y="91440"/>
            <a:ext cx="166104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Project Overview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8B8E6D-8F1E-A408-770C-BC22B957F7CD}"/>
              </a:ext>
            </a:extLst>
          </p:cNvPr>
          <p:cNvSpPr txBox="1"/>
          <p:nvPr/>
        </p:nvSpPr>
        <p:spPr>
          <a:xfrm>
            <a:off x="304799" y="652800"/>
            <a:ext cx="90028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7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Goal: </a:t>
            </a:r>
          </a:p>
          <a:p>
            <a:pPr>
              <a:spcAft>
                <a:spcPts val="600"/>
              </a:spcAft>
            </a:pPr>
            <a:r>
              <a:rPr lang="en-US" sz="1700" dirty="0">
                <a:latin typeface="Trebuchet MS" panose="020B0603020202020204" pitchFamily="34" charset="0"/>
                <a:cs typeface="Times New Roman" panose="02020603050405020304" pitchFamily="18" charset="0"/>
              </a:rPr>
              <a:t>Quantity productivity and sensitivity to climate and water deficits of various species to inform decision-making in the PNW on alternative species selection to: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Trebuchet MS" panose="020B0603020202020204" pitchFamily="34" charset="0"/>
                <a:cs typeface="Times New Roman" panose="02020603050405020304" pitchFamily="18" charset="0"/>
              </a:rPr>
              <a:t>promote increased ecosystem resistance and resilience to the effects of extreme climate events.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Trebuchet MS" panose="020B0603020202020204" pitchFamily="34" charset="0"/>
                <a:cs typeface="Times New Roman" panose="02020603050405020304" pitchFamily="18" charset="0"/>
              </a:rPr>
              <a:t>mitigate these extreme climate events through increased carbon sequestration.</a:t>
            </a:r>
          </a:p>
          <a:p>
            <a:pPr>
              <a:spcAft>
                <a:spcPts val="600"/>
              </a:spcAft>
            </a:pPr>
            <a:endParaRPr lang="en-US" sz="17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685800" indent="-685800">
              <a:buFont typeface="+mj-lt"/>
              <a:buAutoNum type="arabicPeriod"/>
            </a:pPr>
            <a:endParaRPr lang="en-US" sz="1700" dirty="0">
              <a:solidFill>
                <a:schemeClr val="tx1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685800" indent="-685800">
              <a:buFont typeface="+mj-lt"/>
              <a:buAutoNum type="arabicPeriod"/>
            </a:pPr>
            <a:endParaRPr lang="en-US" sz="1700" dirty="0">
              <a:solidFill>
                <a:schemeClr val="tx1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endParaRPr lang="en-US" sz="17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C8A716-2639-4C73-A52F-C6E17DE58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9" y="2548128"/>
            <a:ext cx="2877580" cy="3373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3F4369-7E95-49E0-8A26-3C10847D50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79" y="2548128"/>
            <a:ext cx="2892624" cy="34188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6FB9A1-6062-4C81-B7BD-4A366E057C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4153" y="2869177"/>
            <a:ext cx="3439765" cy="27976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8540429-00C2-43F3-90E4-31100628D437}"/>
              </a:ext>
            </a:extLst>
          </p:cNvPr>
          <p:cNvSpPr/>
          <p:nvPr/>
        </p:nvSpPr>
        <p:spPr>
          <a:xfrm>
            <a:off x="119353" y="5655270"/>
            <a:ext cx="2395247" cy="2923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Grand fir (Wet site): 57 </a:t>
            </a:r>
            <a:r>
              <a:rPr lang="en-US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3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</a:t>
            </a:r>
            <a:r>
              <a:rPr lang="en-US" sz="13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lang="en-US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825249-29DB-4DCC-9137-A1C4B217C575}"/>
              </a:ext>
            </a:extLst>
          </p:cNvPr>
          <p:cNvSpPr/>
          <p:nvPr/>
        </p:nvSpPr>
        <p:spPr>
          <a:xfrm>
            <a:off x="3079598" y="5703461"/>
            <a:ext cx="3047495" cy="2923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Grand fir (Intermediate site): 42 m</a:t>
            </a:r>
            <a:r>
              <a:rPr lang="en-US" sz="13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</a:t>
            </a:r>
            <a:r>
              <a:rPr lang="en-US" sz="13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F4B926-296F-4817-AB20-5CA39F4E59A3}"/>
              </a:ext>
            </a:extLst>
          </p:cNvPr>
          <p:cNvSpPr/>
          <p:nvPr/>
        </p:nvSpPr>
        <p:spPr>
          <a:xfrm>
            <a:off x="6182318" y="5701541"/>
            <a:ext cx="2339890" cy="29430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Grand fir (Dry site): 6 m</a:t>
            </a:r>
            <a:r>
              <a:rPr lang="en-US" sz="13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</a:t>
            </a:r>
            <a:r>
              <a:rPr lang="en-US" sz="13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57200" y="685800"/>
            <a:ext cx="8227800" cy="68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2" name="CustomShape 2"/>
          <p:cNvSpPr/>
          <p:nvPr/>
        </p:nvSpPr>
        <p:spPr>
          <a:xfrm>
            <a:off x="2514600" y="6356520"/>
            <a:ext cx="411300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Arial"/>
                <a:ea typeface="DejaVu Sans"/>
              </a:rPr>
              <a:t>CAFS 2023 Fall IAB Meeting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457200" y="1371600"/>
            <a:ext cx="8227800" cy="472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4" name="CustomShape 4"/>
          <p:cNvSpPr/>
          <p:nvPr/>
        </p:nvSpPr>
        <p:spPr>
          <a:xfrm>
            <a:off x="6111000" y="91440"/>
            <a:ext cx="166104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Project Overview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8B8E6D-8F1E-A408-770C-BC22B957F7CD}"/>
              </a:ext>
            </a:extLst>
          </p:cNvPr>
          <p:cNvSpPr txBox="1"/>
          <p:nvPr/>
        </p:nvSpPr>
        <p:spPr>
          <a:xfrm>
            <a:off x="193719" y="454680"/>
            <a:ext cx="8879260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sz="17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7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Objectives:</a:t>
            </a:r>
          </a:p>
          <a:p>
            <a:pPr>
              <a:spcAft>
                <a:spcPts val="600"/>
              </a:spcAft>
            </a:pPr>
            <a:r>
              <a:rPr lang="en-US" sz="1700" dirty="0">
                <a:latin typeface="Trebuchet MS" panose="020B0603020202020204" pitchFamily="34" charset="0"/>
                <a:cs typeface="Times New Roman" panose="02020603050405020304" pitchFamily="18" charset="0"/>
              </a:rPr>
              <a:t>For 10 species and an Unplanted stand across a water deficit gradient in western Oregon:</a:t>
            </a:r>
            <a:endParaRPr lang="en-US" sz="1700" dirty="0">
              <a:solidFill>
                <a:schemeClr val="tx1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685800" indent="-685800">
              <a:spcAft>
                <a:spcPts val="6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Measure and compare the cumulative, annual, and intra-annual growth rate.</a:t>
            </a:r>
          </a:p>
          <a:p>
            <a:pPr marL="685800" indent="-685800">
              <a:buFont typeface="+mj-lt"/>
              <a:buAutoNum type="arabicPeriod"/>
            </a:pPr>
            <a:r>
              <a:rPr lang="en-US" sz="1700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Determine how each species’ growth responded to seasonal climate variability and drought conditions through dendrochronology and growing season phenology. </a:t>
            </a:r>
          </a:p>
          <a:p>
            <a:pPr marL="685800" indent="-685800">
              <a:buFont typeface="+mj-lt"/>
              <a:buAutoNum type="arabicPeriod"/>
            </a:pPr>
            <a:r>
              <a:rPr lang="en-US" sz="1700" dirty="0">
                <a:latin typeface="Trebuchet MS" panose="020B0603020202020204" pitchFamily="34" charset="0"/>
                <a:cs typeface="Times New Roman" panose="02020603050405020304" pitchFamily="18" charset="0"/>
              </a:rPr>
              <a:t>Measure and compare the aboveground biomass stock, NPP, soil organic matter, and nutrient pools.</a:t>
            </a:r>
          </a:p>
          <a:p>
            <a:pPr marL="685800" indent="-685800">
              <a:buFont typeface="+mj-lt"/>
              <a:buAutoNum type="arabicPeriod"/>
            </a:pPr>
            <a:r>
              <a:rPr lang="en-US" sz="1700" dirty="0">
                <a:latin typeface="Trebuchet MS" panose="020B0603020202020204" pitchFamily="34" charset="0"/>
                <a:cs typeface="Times New Roman" panose="02020603050405020304" pitchFamily="18" charset="0"/>
              </a:rPr>
              <a:t>Correlate environmental factors with NPP, intercepted radiation, litterfall, LAI, and soil OM.</a:t>
            </a:r>
          </a:p>
          <a:p>
            <a:pPr marL="685800" indent="-685800">
              <a:buFont typeface="+mj-lt"/>
              <a:buAutoNum type="arabicPeriod"/>
            </a:pPr>
            <a:endParaRPr lang="en-US" sz="1700" dirty="0">
              <a:solidFill>
                <a:schemeClr val="tx1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685800" indent="-685800">
              <a:buFont typeface="+mj-lt"/>
              <a:buAutoNum type="arabicPeriod"/>
            </a:pPr>
            <a:endParaRPr lang="en-US" sz="1700" dirty="0">
              <a:solidFill>
                <a:schemeClr val="tx1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endParaRPr lang="en-US" sz="17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04A20C-A888-4175-BBDD-A7F9EDE2C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587" y="3598324"/>
            <a:ext cx="2749549" cy="23780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D3A99B-91BD-4520-A6A3-852960EA3E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6028" y="3646106"/>
            <a:ext cx="2703235" cy="23380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A6008F-A6B9-4BD8-9254-F7A2FE9FE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624" y="3672594"/>
            <a:ext cx="2745680" cy="23380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B32FE5A-30E4-45A7-B2C0-0CD2E655D09C}"/>
              </a:ext>
            </a:extLst>
          </p:cNvPr>
          <p:cNvSpPr/>
          <p:nvPr/>
        </p:nvSpPr>
        <p:spPr>
          <a:xfrm>
            <a:off x="206587" y="5700600"/>
            <a:ext cx="1966555" cy="2923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Giant sequoia (Wet site)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B81687-1EF3-4830-AE2D-3E9469E6CF4A}"/>
              </a:ext>
            </a:extLst>
          </p:cNvPr>
          <p:cNvSpPr/>
          <p:nvPr/>
        </p:nvSpPr>
        <p:spPr>
          <a:xfrm>
            <a:off x="3193908" y="5718209"/>
            <a:ext cx="2703235" cy="2923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Giant sequoia (Intermediate site)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8ECFBD-7E88-4A10-9B7B-8295F75EE4FB}"/>
              </a:ext>
            </a:extLst>
          </p:cNvPr>
          <p:cNvSpPr/>
          <p:nvPr/>
        </p:nvSpPr>
        <p:spPr>
          <a:xfrm>
            <a:off x="6160624" y="5718209"/>
            <a:ext cx="1966555" cy="2923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Giant sequoia (Dry site)</a:t>
            </a:r>
          </a:p>
        </p:txBody>
      </p:sp>
    </p:spTree>
    <p:extLst>
      <p:ext uri="{BB962C8B-B14F-4D97-AF65-F5344CB8AC3E}">
        <p14:creationId xmlns:p14="http://schemas.microsoft.com/office/powerpoint/2010/main" val="2653542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457200" y="685800"/>
            <a:ext cx="8227800" cy="68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6" name="CustomShape 2"/>
          <p:cNvSpPr/>
          <p:nvPr/>
        </p:nvSpPr>
        <p:spPr>
          <a:xfrm>
            <a:off x="2514600" y="6356520"/>
            <a:ext cx="411300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Arial"/>
                <a:ea typeface="DejaVu Sans"/>
              </a:rPr>
              <a:t>CAFS 2023 Fall IAB Meeting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97" name="CustomShape 3"/>
          <p:cNvSpPr/>
          <p:nvPr/>
        </p:nvSpPr>
        <p:spPr>
          <a:xfrm>
            <a:off x="457200" y="1371600"/>
            <a:ext cx="8227800" cy="472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8" name="CustomShape 4"/>
          <p:cNvSpPr/>
          <p:nvPr/>
        </p:nvSpPr>
        <p:spPr>
          <a:xfrm>
            <a:off x="6025680" y="149400"/>
            <a:ext cx="2020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Current Progress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D45A8C-181F-1C98-4D4C-EB9283A28305}"/>
              </a:ext>
            </a:extLst>
          </p:cNvPr>
          <p:cNvSpPr/>
          <p:nvPr/>
        </p:nvSpPr>
        <p:spPr>
          <a:xfrm>
            <a:off x="42672" y="685800"/>
            <a:ext cx="910132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Completed Activities in 2023: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For NPP (year 3):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Measured diameter and height of all crop trees in all plots.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Measured understory vegetation (cover, height) in all plots.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Measured midstory (DBH) in all plots.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Measured Forest Floor (mass) in Unplanted plots at all sites.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Forest floor at all other plots were measured in year 2022.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Collected additional soil samples in Unplanted plots.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All other plots were sampled in year 2022.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Collected and processed litterfall at all plots throughout the year.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Two more collections are expected (December and February).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For diameter growth phenology (year 3):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Measured dendrometer bands at all plots 4 times throughout year 2023.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Last measurement will be in December.</a:t>
            </a:r>
          </a:p>
          <a:p>
            <a:endParaRPr lang="en-US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Measurements will ultimately provide more in-depth and long-term results on crop tree and ecosystem growth response to contrasting climate conditions and allows us to capture the effects of inter and intra-annual climate variability.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lvl="2"/>
            <a:endParaRPr lang="en-US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244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457200" y="685800"/>
            <a:ext cx="8227800" cy="68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6" name="CustomShape 2"/>
          <p:cNvSpPr/>
          <p:nvPr/>
        </p:nvSpPr>
        <p:spPr>
          <a:xfrm>
            <a:off x="2514600" y="6356520"/>
            <a:ext cx="411300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Arial"/>
                <a:ea typeface="DejaVu Sans"/>
              </a:rPr>
              <a:t>CAFS 2023 Fall IAB Meeting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97" name="CustomShape 3"/>
          <p:cNvSpPr/>
          <p:nvPr/>
        </p:nvSpPr>
        <p:spPr>
          <a:xfrm>
            <a:off x="457200" y="1371600"/>
            <a:ext cx="8227800" cy="472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8" name="CustomShape 4"/>
          <p:cNvSpPr/>
          <p:nvPr/>
        </p:nvSpPr>
        <p:spPr>
          <a:xfrm>
            <a:off x="6025680" y="149400"/>
            <a:ext cx="2020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Current Progress</a:t>
            </a:r>
            <a:endParaRPr lang="en-US" sz="2200" b="0" strike="noStrike" spc="-1">
              <a:latin typeface="Arial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2883DB2-E442-5556-B672-F357C6608C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655886"/>
              </p:ext>
            </p:extLst>
          </p:nvPr>
        </p:nvGraphicFramePr>
        <p:xfrm>
          <a:off x="457200" y="685800"/>
          <a:ext cx="8066203" cy="5365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4.0 Graph" r:id="rId2" imgW="12438719" imgH="8273845" progId="SigmaPlotGraphicObject.13">
                  <p:embed/>
                </p:oleObj>
              </mc:Choice>
              <mc:Fallback>
                <p:oleObj name="SPW 14.0 Graph" r:id="rId2" imgW="12438719" imgH="8273845" progId="SigmaPlotGraphicObject.13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D663735-5EEC-563E-0686-6C44C1F2A9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7200" y="685800"/>
                        <a:ext cx="8066203" cy="5365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6156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457200" y="685800"/>
            <a:ext cx="8227800" cy="68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6" name="CustomShape 2"/>
          <p:cNvSpPr/>
          <p:nvPr/>
        </p:nvSpPr>
        <p:spPr>
          <a:xfrm>
            <a:off x="2514600" y="6356520"/>
            <a:ext cx="411300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Arial"/>
                <a:ea typeface="DejaVu Sans"/>
              </a:rPr>
              <a:t>CAFS 2023 Fall IAB Meeting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97" name="CustomShape 3"/>
          <p:cNvSpPr/>
          <p:nvPr/>
        </p:nvSpPr>
        <p:spPr>
          <a:xfrm>
            <a:off x="457200" y="1371600"/>
            <a:ext cx="8227800" cy="472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8" name="CustomShape 4"/>
          <p:cNvSpPr/>
          <p:nvPr/>
        </p:nvSpPr>
        <p:spPr>
          <a:xfrm>
            <a:off x="6025680" y="149400"/>
            <a:ext cx="2020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Current Progress</a:t>
            </a:r>
            <a:endParaRPr lang="en-US" sz="2200" b="0" strike="noStrike" spc="-1"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8B8452-3064-6FE7-0BC8-B58E14C61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1" y="1197543"/>
            <a:ext cx="9127359" cy="355424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457200" y="685800"/>
            <a:ext cx="8227800" cy="68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0" name="CustomShape 2"/>
          <p:cNvSpPr/>
          <p:nvPr/>
        </p:nvSpPr>
        <p:spPr>
          <a:xfrm>
            <a:off x="2514600" y="6356520"/>
            <a:ext cx="411300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CAFS 2022 Fall IAB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457200" y="1371600"/>
            <a:ext cx="8227800" cy="472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2" name="CustomShape 4"/>
          <p:cNvSpPr/>
          <p:nvPr/>
        </p:nvSpPr>
        <p:spPr>
          <a:xfrm>
            <a:off x="6490800" y="182520"/>
            <a:ext cx="2020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Future Plans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A836A2-D8F3-01F8-604E-830F9A783DBA}"/>
              </a:ext>
            </a:extLst>
          </p:cNvPr>
          <p:cNvSpPr/>
          <p:nvPr/>
        </p:nvSpPr>
        <p:spPr>
          <a:xfrm>
            <a:off x="188976" y="1320168"/>
            <a:ext cx="895502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Ongoing Activities (to be completed in 2023):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Measure Midstory (DBH) of 1 plot (November)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Collect 2 soil samples at each of the remaining plots (winter)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Measure dendrometer bands and collect litterfall (December)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Next Steps: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Incorporate all information collected in this study into 3-PG forest growth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Develop manuscripts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Potential Research:​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Ring-specific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Intrinsic water use efficiency during particularly droughty and wet years​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Relationship between tree-ring parameters and the normalized difference vegetation 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lvl="2"/>
            <a:endParaRPr lang="en-US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</TotalTime>
  <Words>541</Words>
  <Application>Microsoft Office PowerPoint</Application>
  <PresentationFormat>On-screen Show (4:3)</PresentationFormat>
  <Paragraphs>75</Paragraphs>
  <Slides>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Symbol</vt:lpstr>
      <vt:lpstr>Times New Roman</vt:lpstr>
      <vt:lpstr>Trebuchet MS</vt:lpstr>
      <vt:lpstr>Wingdings</vt:lpstr>
      <vt:lpstr>Office Theme</vt:lpstr>
      <vt:lpstr>Office Theme</vt:lpstr>
      <vt:lpstr>SPW 14.0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CAFS</dc:creator>
  <dc:description/>
  <cp:lastModifiedBy>Von Blon, Emily Christine</cp:lastModifiedBy>
  <cp:revision>37</cp:revision>
  <dcterms:created xsi:type="dcterms:W3CDTF">2013-02-25T23:05:08Z</dcterms:created>
  <dcterms:modified xsi:type="dcterms:W3CDTF">2023-11-13T17:17:31Z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NCSU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9</vt:i4>
  </property>
</Properties>
</file>