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</p:sldMasterIdLst>
  <p:notesMasterIdLst>
    <p:notesMasterId r:id="rId10"/>
  </p:notes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22D67D-7AA0-45C8-A34E-391CF02F1728}" v="24" dt="2020-11-17T18:26:18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90" y="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B83E255A-FD79-46F8-ABE2-8281F398DD8E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prstGeom prst="rect">
            <a:avLst/>
          </a:prstGeom>
        </p:spPr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044AC22-BA3F-42BB-ADF2-AED08FD1C9F9}" type="slidenum">
              <a:rPr lang="en-US" sz="1200" b="0" strike="noStrike" spc="-1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/>
          <p:nvPr/>
        </p:nvPicPr>
        <p:blipFill>
          <a:blip r:embed="rId14"/>
          <a:stretch/>
        </p:blipFill>
        <p:spPr>
          <a:xfrm>
            <a:off x="765000" y="6078960"/>
            <a:ext cx="697320" cy="703440"/>
          </a:xfrm>
          <a:prstGeom prst="rect">
            <a:avLst/>
          </a:prstGeom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15"/>
          <a:stretch/>
        </p:blipFill>
        <p:spPr>
          <a:xfrm>
            <a:off x="7581600" y="6035040"/>
            <a:ext cx="699120" cy="73080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9"/>
          <p:cNvPicPr/>
          <p:nvPr/>
        </p:nvPicPr>
        <p:blipFill>
          <a:blip r:embed="rId14"/>
          <a:stretch/>
        </p:blipFill>
        <p:spPr>
          <a:xfrm>
            <a:off x="765000" y="6078960"/>
            <a:ext cx="697320" cy="703440"/>
          </a:xfrm>
          <a:prstGeom prst="rect">
            <a:avLst/>
          </a:prstGeom>
          <a:ln>
            <a:noFill/>
          </a:ln>
        </p:spPr>
      </p:pic>
      <p:pic>
        <p:nvPicPr>
          <p:cNvPr id="41" name="Picture 40"/>
          <p:cNvPicPr/>
          <p:nvPr/>
        </p:nvPicPr>
        <p:blipFill>
          <a:blip r:embed="rId15"/>
          <a:stretch/>
        </p:blipFill>
        <p:spPr>
          <a:xfrm>
            <a:off x="7581600" y="6035040"/>
            <a:ext cx="699120" cy="7308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43080" y="1219320"/>
            <a:ext cx="8457120" cy="220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 algn="ctr"/>
            <a:r>
              <a:rPr lang="en-US" sz="3600" spc="-1" dirty="0">
                <a:solidFill>
                  <a:srgbClr val="000000"/>
                </a:solidFill>
                <a:latin typeface="Trebuchet MS"/>
              </a:rPr>
              <a:t>Assessing and mapping regional variation in potential site carrying capacity</a:t>
            </a:r>
            <a:endParaRPr lang="en-US" sz="3600" spc="-1" dirty="0"/>
          </a:p>
          <a:p>
            <a:pPr algn="ctr">
              <a:lnSpc>
                <a:spcPct val="100000"/>
              </a:lnSpc>
            </a:pPr>
            <a:r>
              <a:rPr lang="en-US" sz="2000" spc="-1" dirty="0">
                <a:solidFill>
                  <a:srgbClr val="000000"/>
                </a:solidFill>
                <a:latin typeface="Trebuchet MS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en-US" sz="2000" spc="-1" dirty="0">
                <a:solidFill>
                  <a:srgbClr val="000000"/>
                </a:solidFill>
                <a:latin typeface="Trebuchet MS"/>
              </a:rPr>
              <a:t>CAFS 19.76</a:t>
            </a:r>
            <a:endParaRPr lang="en-US" sz="2000" spc="-1" dirty="0"/>
          </a:p>
        </p:txBody>
      </p:sp>
      <p:sp>
        <p:nvSpPr>
          <p:cNvPr id="88" name="CustomShape 3"/>
          <p:cNvSpPr/>
          <p:nvPr/>
        </p:nvSpPr>
        <p:spPr>
          <a:xfrm>
            <a:off x="343080" y="3886200"/>
            <a:ext cx="845712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/>
            <a:r>
              <a:rPr lang="en-US" sz="1400" spc="-1" dirty="0">
                <a:solidFill>
                  <a:srgbClr val="000000"/>
                </a:solidFill>
                <a:latin typeface="Trebuchet MS"/>
              </a:rPr>
              <a:t>Mark Kimsey, University of Idaho  </a:t>
            </a:r>
          </a:p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latin typeface="Trebuchet MS"/>
              </a:rPr>
              <a:t>Cristian Montes, University of Georgia </a:t>
            </a:r>
          </a:p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latin typeface="Trebuchet MS"/>
              </a:rPr>
              <a:t>Rachel Cook, North Carolina State University </a:t>
            </a:r>
          </a:p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latin typeface="Trebuchet MS"/>
              </a:rPr>
              <a:t>Eric Turnblom, University of Washington </a:t>
            </a:r>
          </a:p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latin typeface="Trebuchet MS"/>
              </a:rPr>
              <a:t>Aaron Weiskittel, University of Maine</a:t>
            </a:r>
          </a:p>
          <a:p>
            <a:pPr algn="ctr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latin typeface="Trebuchet MS"/>
              </a:rPr>
              <a:t> Mark Coleman, University of Idaho</a:t>
            </a:r>
          </a:p>
        </p:txBody>
      </p:sp>
      <p:sp>
        <p:nvSpPr>
          <p:cNvPr id="89" name="CustomShape 4"/>
          <p:cNvSpPr/>
          <p:nvPr/>
        </p:nvSpPr>
        <p:spPr>
          <a:xfrm>
            <a:off x="1943280" y="380880"/>
            <a:ext cx="5256720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Progress Report</a:t>
            </a:r>
            <a:endParaRPr lang="en-US" sz="2800" b="0" strike="noStrike" spc="-1">
              <a:latin typeface="Arial"/>
            </a:endParaRPr>
          </a:p>
        </p:txBody>
      </p:sp>
      <p:sp>
        <p:nvSpPr>
          <p:cNvPr id="90" name="CustomShape 5"/>
          <p:cNvSpPr/>
          <p:nvPr/>
        </p:nvSpPr>
        <p:spPr>
          <a:xfrm>
            <a:off x="343080" y="5660308"/>
            <a:ext cx="845712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strike="noStrike" spc="-1" dirty="0">
                <a:solidFill>
                  <a:srgbClr val="000000"/>
                </a:solidFill>
                <a:latin typeface="Trebuchet MS"/>
                <a:ea typeface="DejaVu Sans"/>
              </a:rPr>
              <a:t>Presenter: Mark Kimsey</a:t>
            </a:r>
            <a:endParaRPr lang="en-US" sz="2000" b="0" strike="noStrike" spc="-1" dirty="0">
              <a:latin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57200" y="685800"/>
            <a:ext cx="82285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2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457200" y="1371600"/>
            <a:ext cx="8228520" cy="47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4"/>
          <p:cNvSpPr/>
          <p:nvPr/>
        </p:nvSpPr>
        <p:spPr>
          <a:xfrm>
            <a:off x="6851520" y="182520"/>
            <a:ext cx="16617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Project Overview</a:t>
            </a:r>
            <a:endParaRPr lang="en-US" sz="2200" b="0" strike="noStrike" spc="-1">
              <a:latin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60D457-9257-4F78-986B-7FCA683C4CB9}"/>
              </a:ext>
            </a:extLst>
          </p:cNvPr>
          <p:cNvSpPr txBox="1"/>
          <p:nvPr/>
        </p:nvSpPr>
        <p:spPr>
          <a:xfrm>
            <a:off x="897071" y="1469973"/>
            <a:ext cx="4322379" cy="48167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/>
              <a:t>Rationale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Overstocked stands are slow to develop and susceptible to wildfire, drought and insect outbreaks due to competition for limited resources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Understocked stands underutilize site resources and will not reach maximum potential productivity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Site-species mixing influences maximum carrying capacity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Maximum Stand Density Index (SDImax) is a useful metric for helping create healthy, resilient and productive forest stands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F891BC-EA5F-4F1F-9D4B-4D4A8D54F849}"/>
              </a:ext>
            </a:extLst>
          </p:cNvPr>
          <p:cNvSpPr/>
          <p:nvPr/>
        </p:nvSpPr>
        <p:spPr>
          <a:xfrm>
            <a:off x="712602" y="306759"/>
            <a:ext cx="64774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b="1" dirty="0">
                <a:solidFill>
                  <a:prstClr val="black"/>
                </a:solidFill>
              </a:rPr>
              <a:t>OBJECTIVE:</a:t>
            </a:r>
          </a:p>
          <a:p>
            <a:pPr lvl="0">
              <a:spcAft>
                <a:spcPts val="600"/>
              </a:spcAft>
            </a:pPr>
            <a:r>
              <a:rPr lang="en-US" b="1" dirty="0">
                <a:solidFill>
                  <a:prstClr val="black"/>
                </a:solidFill>
              </a:rPr>
              <a:t>Develop Regional Site-Sensitive, </a:t>
            </a:r>
          </a:p>
          <a:p>
            <a:pPr lvl="0">
              <a:spcAft>
                <a:spcPts val="600"/>
              </a:spcAft>
            </a:pPr>
            <a:r>
              <a:rPr lang="en-US" b="1" dirty="0">
                <a:solidFill>
                  <a:prstClr val="black"/>
                </a:solidFill>
              </a:rPr>
              <a:t>Mixed Species SDImax Models </a:t>
            </a:r>
          </a:p>
        </p:txBody>
      </p:sp>
      <p:pic>
        <p:nvPicPr>
          <p:cNvPr id="8" name="Picture 3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90C8809C-31CA-47EA-9247-DAF7B4B39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2344" y="972280"/>
            <a:ext cx="2913376" cy="191916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C2485E-75A3-494C-9262-51FFB33559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1786" y="3091090"/>
            <a:ext cx="2473934" cy="13240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346A42-CEBE-4D55-A514-3114A0A748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9450" y="4590626"/>
            <a:ext cx="2334356" cy="163503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457200" y="685800"/>
            <a:ext cx="82285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457200" y="1371600"/>
            <a:ext cx="8228520" cy="47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4"/>
          <p:cNvSpPr/>
          <p:nvPr/>
        </p:nvSpPr>
        <p:spPr>
          <a:xfrm>
            <a:off x="6490800" y="182520"/>
            <a:ext cx="202140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Current Progress</a:t>
            </a:r>
            <a:endParaRPr lang="en-US" sz="2200" b="0" strike="noStrike" spc="-1">
              <a:latin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C01732-4FD8-4B5A-B7DF-89F47B630A23}"/>
              </a:ext>
            </a:extLst>
          </p:cNvPr>
          <p:cNvSpPr txBox="1"/>
          <p:nvPr/>
        </p:nvSpPr>
        <p:spPr>
          <a:xfrm>
            <a:off x="671603" y="1097592"/>
            <a:ext cx="4322379" cy="4662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Data sharing agreements and transfer in place with CAFS members in the Southeast and Northeast regions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Priority: SE, South, NE, Upper Midwest, Rocky Mtn States, California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Protocols and procedures developed for standardizing variable selection, extraction, storage and analysis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Regional Northwest SDImax species models complete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Douglas-fir, western hemlock, ponderosa pine, grand fir, western larch and lodgepole pine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SDImax manuscript submitted and under  revision for a special issue in Canadian Journal of Forest Research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13B22C5-6778-4EFD-ADE0-2AC24FA68D6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5" t="11625" r="5241" b="18855"/>
          <a:stretch/>
        </p:blipFill>
        <p:spPr>
          <a:xfrm>
            <a:off x="4848577" y="2175930"/>
            <a:ext cx="4051546" cy="247343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457200" y="685800"/>
            <a:ext cx="82285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2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457200" y="1371600"/>
            <a:ext cx="8228520" cy="47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4"/>
          <p:cNvSpPr/>
          <p:nvPr/>
        </p:nvSpPr>
        <p:spPr>
          <a:xfrm>
            <a:off x="6490800" y="182520"/>
            <a:ext cx="202140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Future Plans</a:t>
            </a:r>
            <a:endParaRPr lang="en-US" sz="2200" b="0" strike="noStrike" spc="-1">
              <a:latin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EE53BC-20BF-4E22-B456-99EB4F6A058C}"/>
              </a:ext>
            </a:extLst>
          </p:cNvPr>
          <p:cNvSpPr/>
          <p:nvPr/>
        </p:nvSpPr>
        <p:spPr>
          <a:xfrm>
            <a:off x="639907" y="1336120"/>
            <a:ext cx="82285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Ongoing database recruitment and development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Focus on obtaining </a:t>
            </a:r>
            <a:r>
              <a:rPr lang="en-US" dirty="0" err="1"/>
              <a:t>unfuzzed</a:t>
            </a:r>
            <a:r>
              <a:rPr lang="en-US" dirty="0"/>
              <a:t> FIA data over winter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Data QA/QC and standardization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Project handover from Post-doc Cen Chen to Ryan Heiderman (current PhD candidate)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Regional SDImax modeling commences - June 2021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Regional SDImax species model rollout throughout 2022 and 2023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"/>
  <p:tag name="ARTICULATE_DESIGN_ID_OFFICE THEME" val="M38rTGA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0CB241C6FE264184B9D76FB005A252" ma:contentTypeVersion="13" ma:contentTypeDescription="Create a new document." ma:contentTypeScope="" ma:versionID="ad5d21f1a94cf6fd9a6dca4812db08e6">
  <xsd:schema xmlns:xsd="http://www.w3.org/2001/XMLSchema" xmlns:xs="http://www.w3.org/2001/XMLSchema" xmlns:p="http://schemas.microsoft.com/office/2006/metadata/properties" xmlns:ns3="0f293957-dae6-4323-95a5-105f773a032d" xmlns:ns4="517055be-6874-43f5-b8d5-52cd9cabe3d9" targetNamespace="http://schemas.microsoft.com/office/2006/metadata/properties" ma:root="true" ma:fieldsID="f2c0050bebe7c74b3bb677373c289d14" ns3:_="" ns4:_="">
    <xsd:import namespace="0f293957-dae6-4323-95a5-105f773a032d"/>
    <xsd:import namespace="517055be-6874-43f5-b8d5-52cd9cabe3d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93957-dae6-4323-95a5-105f773a03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7055be-6874-43f5-b8d5-52cd9cabe3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70BFB2-8847-41AE-9A0E-A81397102D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293957-dae6-4323-95a5-105f773a032d"/>
    <ds:schemaRef ds:uri="517055be-6874-43f5-b8d5-52cd9cabe3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B49DC6-AE30-441B-AFC2-E463848679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5C346F-894B-4511-BF1F-7BD72F79F4B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17055be-6874-43f5-b8d5-52cd9cabe3d9"/>
    <ds:schemaRef ds:uri="0f293957-dae6-4323-95a5-105f773a032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296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Symbol</vt:lpstr>
      <vt:lpstr>Times New Roman</vt:lpstr>
      <vt:lpstr>Trebuchet MS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CAFS</dc:creator>
  <dc:description/>
  <cp:lastModifiedBy>Kimsey, Mark (mkimsey@uidaho.edu)</cp:lastModifiedBy>
  <cp:revision>21</cp:revision>
  <dcterms:created xsi:type="dcterms:W3CDTF">2013-02-25T23:05:08Z</dcterms:created>
  <dcterms:modified xsi:type="dcterms:W3CDTF">2020-11-17T18:26:52Z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NCSU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9</vt:i4>
  </property>
  <property fmtid="{D5CDD505-2E9C-101B-9397-08002B2CF9AE}" pid="13" name="ArticulateGUID">
    <vt:lpwstr>E30B5D80-53D3-44A4-BFD1-4CCA4BD5F7AA</vt:lpwstr>
  </property>
  <property fmtid="{D5CDD505-2E9C-101B-9397-08002B2CF9AE}" pid="14" name="ArticulatePath">
    <vt:lpwstr>Poster.2020.template (002)</vt:lpwstr>
  </property>
  <property fmtid="{D5CDD505-2E9C-101B-9397-08002B2CF9AE}" pid="15" name="ContentTypeId">
    <vt:lpwstr>0x0101002F0CB241C6FE264184B9D76FB005A252</vt:lpwstr>
  </property>
</Properties>
</file>