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style1.xml" ContentType="application/vnd.ms-office.chart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chart5.xml" ContentType="application/vnd.openxmlformats-officedocument.drawingml.chart+xml"/>
  <Override PartName="/ppt/charts/style5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7" r:id="rId7"/>
    <p:sldId id="276" r:id="rId8"/>
    <p:sldId id="277" r:id="rId9"/>
    <p:sldId id="268" r:id="rId10"/>
    <p:sldId id="264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77"/>
    <a:srgbClr val="117733"/>
    <a:srgbClr val="33228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8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3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k\Documents\PhysResponse\PARU-20210521T153245Z-001\PARU\SplinesClimate_0517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k\Documents\PhysResponse\PARU-20210521T153245Z-001\PARU\SplinesClimate_0517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k\Documents\PhysResponse\PARU-20210521T153245Z-001\PARU\SplinesClimate_0517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k\Documents\PhysResponse\PARU-20210521T153245Z-001\PARU\SplinesClimate_0517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k\Documents\PhysResponse\Phys_Resp_C_O_Isotopes_0327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k\Documents\PhysResponse\Phys_Resp_C_O_Isotopes_0327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tk\Documents\PhysResponse\Phys_Resp_C_O_Isotopes_0327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03283475107779"/>
          <c:y val="6.2526919711959075E-2"/>
          <c:w val="0.72581401722375061"/>
          <c:h val="0.63923968638535567"/>
        </c:manualLayout>
      </c:layout>
      <c:scatterChart>
        <c:scatterStyle val="lineMarker"/>
        <c:varyColors val="0"/>
        <c:ser>
          <c:idx val="0"/>
          <c:order val="0"/>
          <c:tx>
            <c:v>Responsive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17733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Data!$J$173:$J$358</c:f>
              <c:numCache>
                <c:formatCode>General</c:formatCode>
                <c:ptCount val="66"/>
                <c:pt idx="0">
                  <c:v>14.1</c:v>
                </c:pt>
                <c:pt idx="1">
                  <c:v>13.5</c:v>
                </c:pt>
                <c:pt idx="2">
                  <c:v>16</c:v>
                </c:pt>
                <c:pt idx="3">
                  <c:v>15.4</c:v>
                </c:pt>
                <c:pt idx="4">
                  <c:v>18</c:v>
                </c:pt>
                <c:pt idx="5">
                  <c:v>16</c:v>
                </c:pt>
                <c:pt idx="6">
                  <c:v>16.5</c:v>
                </c:pt>
                <c:pt idx="7">
                  <c:v>14.7</c:v>
                </c:pt>
                <c:pt idx="8">
                  <c:v>14.7</c:v>
                </c:pt>
                <c:pt idx="9">
                  <c:v>14.5</c:v>
                </c:pt>
                <c:pt idx="10">
                  <c:v>17.3</c:v>
                </c:pt>
                <c:pt idx="11">
                  <c:v>16.600000000000001</c:v>
                </c:pt>
                <c:pt idx="12">
                  <c:v>12.1</c:v>
                </c:pt>
                <c:pt idx="13">
                  <c:v>12</c:v>
                </c:pt>
                <c:pt idx="14">
                  <c:v>11.7</c:v>
                </c:pt>
                <c:pt idx="15">
                  <c:v>14.5</c:v>
                </c:pt>
                <c:pt idx="16">
                  <c:v>13.3</c:v>
                </c:pt>
                <c:pt idx="17">
                  <c:v>17.600000000000001</c:v>
                </c:pt>
                <c:pt idx="18">
                  <c:v>12.2</c:v>
                </c:pt>
                <c:pt idx="19">
                  <c:v>12.7</c:v>
                </c:pt>
                <c:pt idx="20">
                  <c:v>12.2</c:v>
                </c:pt>
                <c:pt idx="21">
                  <c:v>14.6</c:v>
                </c:pt>
                <c:pt idx="22">
                  <c:v>13.8</c:v>
                </c:pt>
                <c:pt idx="23">
                  <c:v>16.399999999999999</c:v>
                </c:pt>
                <c:pt idx="24">
                  <c:v>13</c:v>
                </c:pt>
                <c:pt idx="25">
                  <c:v>13</c:v>
                </c:pt>
                <c:pt idx="26">
                  <c:v>12.5</c:v>
                </c:pt>
                <c:pt idx="27">
                  <c:v>15.3</c:v>
                </c:pt>
                <c:pt idx="28">
                  <c:v>14.2</c:v>
                </c:pt>
                <c:pt idx="29">
                  <c:v>17.899999999999999</c:v>
                </c:pt>
                <c:pt idx="30">
                  <c:v>16.3</c:v>
                </c:pt>
                <c:pt idx="31">
                  <c:v>14.2</c:v>
                </c:pt>
                <c:pt idx="32">
                  <c:v>14.3</c:v>
                </c:pt>
                <c:pt idx="33">
                  <c:v>14</c:v>
                </c:pt>
                <c:pt idx="34">
                  <c:v>16.600000000000001</c:v>
                </c:pt>
                <c:pt idx="35">
                  <c:v>15.5</c:v>
                </c:pt>
                <c:pt idx="36">
                  <c:v>13.7</c:v>
                </c:pt>
                <c:pt idx="37">
                  <c:v>11.8</c:v>
                </c:pt>
                <c:pt idx="38">
                  <c:v>12.2</c:v>
                </c:pt>
                <c:pt idx="39">
                  <c:v>11.6</c:v>
                </c:pt>
                <c:pt idx="40">
                  <c:v>13.1</c:v>
                </c:pt>
                <c:pt idx="41">
                  <c:v>13.2</c:v>
                </c:pt>
                <c:pt idx="42">
                  <c:v>12</c:v>
                </c:pt>
                <c:pt idx="43">
                  <c:v>12</c:v>
                </c:pt>
                <c:pt idx="44">
                  <c:v>11.6</c:v>
                </c:pt>
                <c:pt idx="45">
                  <c:v>14.4</c:v>
                </c:pt>
                <c:pt idx="46">
                  <c:v>13.2</c:v>
                </c:pt>
                <c:pt idx="47">
                  <c:v>17.2</c:v>
                </c:pt>
                <c:pt idx="48">
                  <c:v>14.6</c:v>
                </c:pt>
                <c:pt idx="49">
                  <c:v>12.4</c:v>
                </c:pt>
                <c:pt idx="50">
                  <c:v>12.7</c:v>
                </c:pt>
                <c:pt idx="51">
                  <c:v>12</c:v>
                </c:pt>
                <c:pt idx="52">
                  <c:v>13.8</c:v>
                </c:pt>
                <c:pt idx="53">
                  <c:v>13.9</c:v>
                </c:pt>
                <c:pt idx="54">
                  <c:v>11.6</c:v>
                </c:pt>
                <c:pt idx="55">
                  <c:v>12</c:v>
                </c:pt>
                <c:pt idx="56">
                  <c:v>11.6</c:v>
                </c:pt>
                <c:pt idx="57">
                  <c:v>13.9</c:v>
                </c:pt>
                <c:pt idx="58">
                  <c:v>13.3</c:v>
                </c:pt>
                <c:pt idx="59">
                  <c:v>15.8</c:v>
                </c:pt>
                <c:pt idx="60">
                  <c:v>11.7</c:v>
                </c:pt>
                <c:pt idx="61">
                  <c:v>12.2</c:v>
                </c:pt>
                <c:pt idx="62">
                  <c:v>11.7</c:v>
                </c:pt>
                <c:pt idx="63">
                  <c:v>14</c:v>
                </c:pt>
                <c:pt idx="64">
                  <c:v>13.2</c:v>
                </c:pt>
                <c:pt idx="65">
                  <c:v>15.8</c:v>
                </c:pt>
              </c:numCache>
            </c:numRef>
          </c:xVal>
          <c:yVal>
            <c:numRef>
              <c:f>Data!$AG$173:$AG$358</c:f>
              <c:numCache>
                <c:formatCode>0.000</c:formatCode>
                <c:ptCount val="66"/>
                <c:pt idx="0">
                  <c:v>89.59644343247767</c:v>
                </c:pt>
                <c:pt idx="1">
                  <c:v>89.609992585601333</c:v>
                </c:pt>
                <c:pt idx="2">
                  <c:v>93.251392046147103</c:v>
                </c:pt>
                <c:pt idx="3">
                  <c:v>97.917156568512127</c:v>
                </c:pt>
                <c:pt idx="4">
                  <c:v>106.96816104327812</c:v>
                </c:pt>
                <c:pt idx="5">
                  <c:v>111.7236769860211</c:v>
                </c:pt>
                <c:pt idx="12">
                  <c:v>81.37652923497302</c:v>
                </c:pt>
                <c:pt idx="13">
                  <c:v>90.701799660413812</c:v>
                </c:pt>
                <c:pt idx="14">
                  <c:v>89.832770758481232</c:v>
                </c:pt>
                <c:pt idx="15">
                  <c:v>86.831885315492414</c:v>
                </c:pt>
                <c:pt idx="16">
                  <c:v>92.431595789601005</c:v>
                </c:pt>
                <c:pt idx="17">
                  <c:v>100.31328160374891</c:v>
                </c:pt>
                <c:pt idx="18">
                  <c:v>80.387330040749163</c:v>
                </c:pt>
                <c:pt idx="19">
                  <c:v>82.438466454615167</c:v>
                </c:pt>
                <c:pt idx="20">
                  <c:v>80.260480018330398</c:v>
                </c:pt>
                <c:pt idx="21">
                  <c:v>86.26556042434494</c:v>
                </c:pt>
                <c:pt idx="22">
                  <c:v>89.58078413018292</c:v>
                </c:pt>
                <c:pt idx="23">
                  <c:v>94.695735606374541</c:v>
                </c:pt>
                <c:pt idx="24">
                  <c:v>87.631469379573559</c:v>
                </c:pt>
                <c:pt idx="25">
                  <c:v>87.608941733135879</c:v>
                </c:pt>
                <c:pt idx="26">
                  <c:v>85.524316225690555</c:v>
                </c:pt>
                <c:pt idx="27">
                  <c:v>86.141416949002618</c:v>
                </c:pt>
                <c:pt idx="28">
                  <c:v>85.331932503295818</c:v>
                </c:pt>
                <c:pt idx="29">
                  <c:v>98.941855858511445</c:v>
                </c:pt>
                <c:pt idx="30">
                  <c:v>87.981239463388775</c:v>
                </c:pt>
                <c:pt idx="31">
                  <c:v>88.870585657257493</c:v>
                </c:pt>
                <c:pt idx="32">
                  <c:v>88.477069372325332</c:v>
                </c:pt>
                <c:pt idx="33">
                  <c:v>89.174553781937121</c:v>
                </c:pt>
                <c:pt idx="34">
                  <c:v>90.266471102945488</c:v>
                </c:pt>
                <c:pt idx="35">
                  <c:v>93.371208203077899</c:v>
                </c:pt>
                <c:pt idx="36">
                  <c:v>88.218649261477552</c:v>
                </c:pt>
                <c:pt idx="37">
                  <c:v>83.963046254091225</c:v>
                </c:pt>
                <c:pt idx="38">
                  <c:v>78.877922939761689</c:v>
                </c:pt>
                <c:pt idx="39">
                  <c:v>86.801646084923647</c:v>
                </c:pt>
                <c:pt idx="40">
                  <c:v>86.898750651524736</c:v>
                </c:pt>
                <c:pt idx="41">
                  <c:v>83.244064147163073</c:v>
                </c:pt>
                <c:pt idx="42">
                  <c:v>86.036335980442843</c:v>
                </c:pt>
                <c:pt idx="43">
                  <c:v>82.938166409780607</c:v>
                </c:pt>
                <c:pt idx="44">
                  <c:v>83.889614579896616</c:v>
                </c:pt>
                <c:pt idx="45">
                  <c:v>86.810297232633928</c:v>
                </c:pt>
                <c:pt idx="46">
                  <c:v>94.074330009816691</c:v>
                </c:pt>
                <c:pt idx="47">
                  <c:v>100.83396440453022</c:v>
                </c:pt>
                <c:pt idx="48">
                  <c:v>95.233567887183611</c:v>
                </c:pt>
                <c:pt idx="49">
                  <c:v>83.415990412746126</c:v>
                </c:pt>
                <c:pt idx="50">
                  <c:v>78.125014718651542</c:v>
                </c:pt>
                <c:pt idx="51">
                  <c:v>75.806259215262131</c:v>
                </c:pt>
                <c:pt idx="52">
                  <c:v>73.608414467132263</c:v>
                </c:pt>
                <c:pt idx="53">
                  <c:v>74.514101291037306</c:v>
                </c:pt>
                <c:pt idx="54">
                  <c:v>90.562172237909422</c:v>
                </c:pt>
                <c:pt idx="55">
                  <c:v>87.305321764656611</c:v>
                </c:pt>
                <c:pt idx="56">
                  <c:v>87.086949945553329</c:v>
                </c:pt>
                <c:pt idx="57">
                  <c:v>91.726002312477576</c:v>
                </c:pt>
                <c:pt idx="58">
                  <c:v>94.409957389524351</c:v>
                </c:pt>
                <c:pt idx="59">
                  <c:v>99.014416542682682</c:v>
                </c:pt>
                <c:pt idx="60">
                  <c:v>80.595749711237758</c:v>
                </c:pt>
                <c:pt idx="61">
                  <c:v>81.431621207438454</c:v>
                </c:pt>
                <c:pt idx="62">
                  <c:v>83.376235497010214</c:v>
                </c:pt>
                <c:pt idx="63">
                  <c:v>88.573807011473392</c:v>
                </c:pt>
                <c:pt idx="64">
                  <c:v>89.155104038747766</c:v>
                </c:pt>
                <c:pt idx="65">
                  <c:v>91.104193743548805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AD8-4A58-838C-1BE235590650}"/>
            </c:ext>
          </c:extLst>
        </c:ser>
        <c:ser>
          <c:idx val="2"/>
          <c:order val="1"/>
          <c:tx>
            <c:v>Temporary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332288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Data!$J$359:$J$529</c:f>
              <c:numCache>
                <c:formatCode>General</c:formatCode>
                <c:ptCount val="61"/>
                <c:pt idx="0">
                  <c:v>12.7</c:v>
                </c:pt>
                <c:pt idx="1">
                  <c:v>13.3</c:v>
                </c:pt>
                <c:pt idx="2">
                  <c:v>13</c:v>
                </c:pt>
                <c:pt idx="3">
                  <c:v>15.1</c:v>
                </c:pt>
                <c:pt idx="4">
                  <c:v>14.3</c:v>
                </c:pt>
                <c:pt idx="5">
                  <c:v>16.8</c:v>
                </c:pt>
                <c:pt idx="6">
                  <c:v>16.5</c:v>
                </c:pt>
                <c:pt idx="7">
                  <c:v>14.8</c:v>
                </c:pt>
                <c:pt idx="8">
                  <c:v>15.1</c:v>
                </c:pt>
                <c:pt idx="9">
                  <c:v>14.9</c:v>
                </c:pt>
                <c:pt idx="10">
                  <c:v>17.2</c:v>
                </c:pt>
                <c:pt idx="11">
                  <c:v>16.2</c:v>
                </c:pt>
                <c:pt idx="12">
                  <c:v>13.4</c:v>
                </c:pt>
                <c:pt idx="13">
                  <c:v>13.4</c:v>
                </c:pt>
                <c:pt idx="14">
                  <c:v>12.9</c:v>
                </c:pt>
                <c:pt idx="15">
                  <c:v>15.7</c:v>
                </c:pt>
                <c:pt idx="16">
                  <c:v>14.6</c:v>
                </c:pt>
                <c:pt idx="17">
                  <c:v>18.3</c:v>
                </c:pt>
                <c:pt idx="18">
                  <c:v>16.100000000000001</c:v>
                </c:pt>
                <c:pt idx="19">
                  <c:v>13.9</c:v>
                </c:pt>
                <c:pt idx="20">
                  <c:v>14</c:v>
                </c:pt>
                <c:pt idx="21">
                  <c:v>13.6</c:v>
                </c:pt>
                <c:pt idx="22">
                  <c:v>16.3</c:v>
                </c:pt>
                <c:pt idx="23">
                  <c:v>15.2</c:v>
                </c:pt>
                <c:pt idx="24">
                  <c:v>16.5</c:v>
                </c:pt>
                <c:pt idx="25">
                  <c:v>14.6</c:v>
                </c:pt>
                <c:pt idx="26">
                  <c:v>14.9</c:v>
                </c:pt>
                <c:pt idx="27">
                  <c:v>14.6</c:v>
                </c:pt>
                <c:pt idx="28">
                  <c:v>17.100000000000001</c:v>
                </c:pt>
                <c:pt idx="29">
                  <c:v>16.100000000000001</c:v>
                </c:pt>
                <c:pt idx="30">
                  <c:v>13.8</c:v>
                </c:pt>
                <c:pt idx="31">
                  <c:v>13.8</c:v>
                </c:pt>
                <c:pt idx="32">
                  <c:v>13.2</c:v>
                </c:pt>
                <c:pt idx="33">
                  <c:v>15.7</c:v>
                </c:pt>
                <c:pt idx="34">
                  <c:v>15.1</c:v>
                </c:pt>
                <c:pt idx="35">
                  <c:v>17.8</c:v>
                </c:pt>
                <c:pt idx="36">
                  <c:v>13.7</c:v>
                </c:pt>
                <c:pt idx="37">
                  <c:v>11.7</c:v>
                </c:pt>
                <c:pt idx="38">
                  <c:v>12.2</c:v>
                </c:pt>
                <c:pt idx="39">
                  <c:v>11.8</c:v>
                </c:pt>
                <c:pt idx="40">
                  <c:v>14</c:v>
                </c:pt>
                <c:pt idx="41">
                  <c:v>13.3</c:v>
                </c:pt>
                <c:pt idx="42">
                  <c:v>15.4</c:v>
                </c:pt>
                <c:pt idx="43">
                  <c:v>13.2</c:v>
                </c:pt>
                <c:pt idx="44">
                  <c:v>13.5</c:v>
                </c:pt>
                <c:pt idx="45">
                  <c:v>12.8</c:v>
                </c:pt>
                <c:pt idx="46">
                  <c:v>15.2</c:v>
                </c:pt>
                <c:pt idx="47">
                  <c:v>14.8</c:v>
                </c:pt>
                <c:pt idx="48">
                  <c:v>16</c:v>
                </c:pt>
                <c:pt idx="49">
                  <c:v>13.8</c:v>
                </c:pt>
                <c:pt idx="50">
                  <c:v>14.1</c:v>
                </c:pt>
                <c:pt idx="51">
                  <c:v>13.3</c:v>
                </c:pt>
                <c:pt idx="52">
                  <c:v>15.8</c:v>
                </c:pt>
                <c:pt idx="53">
                  <c:v>15.3</c:v>
                </c:pt>
                <c:pt idx="54">
                  <c:v>13.9</c:v>
                </c:pt>
                <c:pt idx="55">
                  <c:v>13.2</c:v>
                </c:pt>
                <c:pt idx="56">
                  <c:v>15.7</c:v>
                </c:pt>
                <c:pt idx="57">
                  <c:v>15.2</c:v>
                </c:pt>
                <c:pt idx="58">
                  <c:v>17.600000000000001</c:v>
                </c:pt>
                <c:pt idx="59">
                  <c:v>15.7</c:v>
                </c:pt>
              </c:numCache>
            </c:numRef>
          </c:xVal>
          <c:yVal>
            <c:numRef>
              <c:f>Data!$AG$359:$AG$529</c:f>
              <c:numCache>
                <c:formatCode>0.000</c:formatCode>
                <c:ptCount val="61"/>
                <c:pt idx="0">
                  <c:v>82.123216177890015</c:v>
                </c:pt>
                <c:pt idx="1">
                  <c:v>79.412601632247046</c:v>
                </c:pt>
                <c:pt idx="2">
                  <c:v>80.353289672143219</c:v>
                </c:pt>
                <c:pt idx="3">
                  <c:v>82.916715181028479</c:v>
                </c:pt>
                <c:pt idx="4">
                  <c:v>88.003614990986591</c:v>
                </c:pt>
                <c:pt idx="5">
                  <c:v>90.473870464509602</c:v>
                </c:pt>
                <c:pt idx="6">
                  <c:v>87.815974424500425</c:v>
                </c:pt>
                <c:pt idx="7">
                  <c:v>87.438356252096199</c:v>
                </c:pt>
                <c:pt idx="8">
                  <c:v>85.813080874199287</c:v>
                </c:pt>
                <c:pt idx="9">
                  <c:v>84.334981567630294</c:v>
                </c:pt>
                <c:pt idx="10">
                  <c:v>89.875245649543004</c:v>
                </c:pt>
                <c:pt idx="11">
                  <c:v>91.364436629861743</c:v>
                </c:pt>
                <c:pt idx="12">
                  <c:v>89.279567847652388</c:v>
                </c:pt>
                <c:pt idx="13">
                  <c:v>91.958804070135187</c:v>
                </c:pt>
                <c:pt idx="14">
                  <c:v>94.855043072182966</c:v>
                </c:pt>
                <c:pt idx="15">
                  <c:v>101.46246652545253</c:v>
                </c:pt>
                <c:pt idx="16">
                  <c:v>103.73098995380242</c:v>
                </c:pt>
                <c:pt idx="17">
                  <c:v>107.27924633134801</c:v>
                </c:pt>
                <c:pt idx="18">
                  <c:v>94.961425441554752</c:v>
                </c:pt>
                <c:pt idx="19">
                  <c:v>97.538867988718437</c:v>
                </c:pt>
                <c:pt idx="20">
                  <c:v>97.876420051815543</c:v>
                </c:pt>
                <c:pt idx="21">
                  <c:v>93.238127247822177</c:v>
                </c:pt>
                <c:pt idx="22">
                  <c:v>95.736387742250912</c:v>
                </c:pt>
                <c:pt idx="23">
                  <c:v>97.821314269814948</c:v>
                </c:pt>
                <c:pt idx="24">
                  <c:v>84.546212256235222</c:v>
                </c:pt>
                <c:pt idx="25">
                  <c:v>86.458368654217281</c:v>
                </c:pt>
                <c:pt idx="26">
                  <c:v>84.419725502078322</c:v>
                </c:pt>
                <c:pt idx="27">
                  <c:v>85.559246001732348</c:v>
                </c:pt>
                <c:pt idx="28">
                  <c:v>90.345586075754852</c:v>
                </c:pt>
                <c:pt idx="29">
                  <c:v>90.542510964997504</c:v>
                </c:pt>
                <c:pt idx="30">
                  <c:v>95.297228503104634</c:v>
                </c:pt>
                <c:pt idx="31">
                  <c:v>93.063402564651227</c:v>
                </c:pt>
                <c:pt idx="32">
                  <c:v>94.443583229316374</c:v>
                </c:pt>
                <c:pt idx="33">
                  <c:v>100.37660984329747</c:v>
                </c:pt>
                <c:pt idx="34">
                  <c:v>103.35089918988199</c:v>
                </c:pt>
                <c:pt idx="35">
                  <c:v>103.84232487787708</c:v>
                </c:pt>
                <c:pt idx="36">
                  <c:v>93.33495208248786</c:v>
                </c:pt>
                <c:pt idx="37">
                  <c:v>93.591063368798729</c:v>
                </c:pt>
                <c:pt idx="38">
                  <c:v>93.748008578161205</c:v>
                </c:pt>
                <c:pt idx="39">
                  <c:v>93.701672703782037</c:v>
                </c:pt>
                <c:pt idx="40">
                  <c:v>99.888403847601893</c:v>
                </c:pt>
                <c:pt idx="41">
                  <c:v>103.20400358327473</c:v>
                </c:pt>
                <c:pt idx="42">
                  <c:v>92.96530034407867</c:v>
                </c:pt>
                <c:pt idx="43">
                  <c:v>90.383081821453999</c:v>
                </c:pt>
                <c:pt idx="44">
                  <c:v>90.86971148718554</c:v>
                </c:pt>
                <c:pt idx="45">
                  <c:v>91.838397104848184</c:v>
                </c:pt>
                <c:pt idx="46">
                  <c:v>96.021149384742159</c:v>
                </c:pt>
                <c:pt idx="47">
                  <c:v>97.364923793836198</c:v>
                </c:pt>
                <c:pt idx="48">
                  <c:v>88.54839483416545</c:v>
                </c:pt>
                <c:pt idx="49">
                  <c:v>87.911770756050203</c:v>
                </c:pt>
                <c:pt idx="50">
                  <c:v>92.719364840860081</c:v>
                </c:pt>
                <c:pt idx="51">
                  <c:v>86.460577166748635</c:v>
                </c:pt>
                <c:pt idx="52">
                  <c:v>89.89764371080328</c:v>
                </c:pt>
                <c:pt idx="53">
                  <c:v>95.877328768270118</c:v>
                </c:pt>
                <c:pt idx="54">
                  <c:v>91.114739402246101</c:v>
                </c:pt>
                <c:pt idx="55">
                  <c:v>91.606731913750536</c:v>
                </c:pt>
                <c:pt idx="56">
                  <c:v>100.65604273990284</c:v>
                </c:pt>
                <c:pt idx="57">
                  <c:v>102.39315642948826</c:v>
                </c:pt>
                <c:pt idx="58">
                  <c:v>107.12126492867223</c:v>
                </c:pt>
                <c:pt idx="59">
                  <c:v>106.89907505784738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AD8-4A58-838C-1BE235590650}"/>
            </c:ext>
          </c:extLst>
        </c:ser>
        <c:ser>
          <c:idx val="1"/>
          <c:order val="2"/>
          <c:tx>
            <c:v>Non-Responsive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C6677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xVal>
            <c:numRef>
              <c:f>Data!$J$3:$J$172</c:f>
              <c:numCache>
                <c:formatCode>General</c:formatCode>
                <c:ptCount val="60"/>
                <c:pt idx="0">
                  <c:v>14.5</c:v>
                </c:pt>
                <c:pt idx="1">
                  <c:v>14.2</c:v>
                </c:pt>
                <c:pt idx="2">
                  <c:v>16.8</c:v>
                </c:pt>
                <c:pt idx="3">
                  <c:v>15.7</c:v>
                </c:pt>
                <c:pt idx="4">
                  <c:v>19.3</c:v>
                </c:pt>
                <c:pt idx="5">
                  <c:v>16.8</c:v>
                </c:pt>
                <c:pt idx="6">
                  <c:v>15.6</c:v>
                </c:pt>
                <c:pt idx="7">
                  <c:v>13.3</c:v>
                </c:pt>
                <c:pt idx="8">
                  <c:v>13.4</c:v>
                </c:pt>
                <c:pt idx="9">
                  <c:v>12.4</c:v>
                </c:pt>
                <c:pt idx="10">
                  <c:v>14.7</c:v>
                </c:pt>
                <c:pt idx="11">
                  <c:v>14.6</c:v>
                </c:pt>
                <c:pt idx="12">
                  <c:v>13.1</c:v>
                </c:pt>
                <c:pt idx="13">
                  <c:v>12.9</c:v>
                </c:pt>
                <c:pt idx="14">
                  <c:v>12.4</c:v>
                </c:pt>
                <c:pt idx="15">
                  <c:v>15.2</c:v>
                </c:pt>
                <c:pt idx="16">
                  <c:v>14.3</c:v>
                </c:pt>
                <c:pt idx="17">
                  <c:v>17.8</c:v>
                </c:pt>
                <c:pt idx="18">
                  <c:v>12.9</c:v>
                </c:pt>
                <c:pt idx="19">
                  <c:v>12.2</c:v>
                </c:pt>
                <c:pt idx="20">
                  <c:v>14.6</c:v>
                </c:pt>
                <c:pt idx="21">
                  <c:v>14.1</c:v>
                </c:pt>
                <c:pt idx="22">
                  <c:v>16.100000000000001</c:v>
                </c:pt>
                <c:pt idx="23">
                  <c:v>14.5</c:v>
                </c:pt>
                <c:pt idx="24">
                  <c:v>16.100000000000001</c:v>
                </c:pt>
                <c:pt idx="25">
                  <c:v>13.6</c:v>
                </c:pt>
                <c:pt idx="26">
                  <c:v>14</c:v>
                </c:pt>
                <c:pt idx="27">
                  <c:v>13</c:v>
                </c:pt>
                <c:pt idx="28">
                  <c:v>15.1</c:v>
                </c:pt>
                <c:pt idx="29">
                  <c:v>15</c:v>
                </c:pt>
                <c:pt idx="30">
                  <c:v>12.6</c:v>
                </c:pt>
                <c:pt idx="31">
                  <c:v>13.1</c:v>
                </c:pt>
                <c:pt idx="32">
                  <c:v>12.2</c:v>
                </c:pt>
                <c:pt idx="33">
                  <c:v>14.4</c:v>
                </c:pt>
                <c:pt idx="34">
                  <c:v>14.2</c:v>
                </c:pt>
                <c:pt idx="35">
                  <c:v>15.8</c:v>
                </c:pt>
                <c:pt idx="36">
                  <c:v>16.2</c:v>
                </c:pt>
                <c:pt idx="37">
                  <c:v>14</c:v>
                </c:pt>
                <c:pt idx="38">
                  <c:v>13.8</c:v>
                </c:pt>
                <c:pt idx="39">
                  <c:v>12.9</c:v>
                </c:pt>
                <c:pt idx="40">
                  <c:v>15.5</c:v>
                </c:pt>
                <c:pt idx="41">
                  <c:v>14.9</c:v>
                </c:pt>
                <c:pt idx="42">
                  <c:v>13.7</c:v>
                </c:pt>
                <c:pt idx="43">
                  <c:v>16</c:v>
                </c:pt>
                <c:pt idx="44">
                  <c:v>13.8</c:v>
                </c:pt>
                <c:pt idx="45">
                  <c:v>14.1</c:v>
                </c:pt>
                <c:pt idx="46">
                  <c:v>13.4</c:v>
                </c:pt>
                <c:pt idx="47">
                  <c:v>15.8</c:v>
                </c:pt>
                <c:pt idx="48">
                  <c:v>16.5</c:v>
                </c:pt>
                <c:pt idx="49">
                  <c:v>14</c:v>
                </c:pt>
                <c:pt idx="50">
                  <c:v>14.1</c:v>
                </c:pt>
                <c:pt idx="51">
                  <c:v>13.2</c:v>
                </c:pt>
                <c:pt idx="52">
                  <c:v>15.4</c:v>
                </c:pt>
                <c:pt idx="53">
                  <c:v>15.4</c:v>
                </c:pt>
                <c:pt idx="54">
                  <c:v>16.5</c:v>
                </c:pt>
                <c:pt idx="55">
                  <c:v>14.1</c:v>
                </c:pt>
                <c:pt idx="56">
                  <c:v>13.9</c:v>
                </c:pt>
                <c:pt idx="57">
                  <c:v>13.2</c:v>
                </c:pt>
                <c:pt idx="58">
                  <c:v>15.8</c:v>
                </c:pt>
                <c:pt idx="59">
                  <c:v>15.2</c:v>
                </c:pt>
              </c:numCache>
            </c:numRef>
          </c:xVal>
          <c:yVal>
            <c:numRef>
              <c:f>Data!$AG$3:$AG$172</c:f>
              <c:numCache>
                <c:formatCode>0.000</c:formatCode>
                <c:ptCount val="60"/>
                <c:pt idx="0">
                  <c:v>86.985863961874202</c:v>
                </c:pt>
                <c:pt idx="1">
                  <c:v>88.8937742805402</c:v>
                </c:pt>
                <c:pt idx="2">
                  <c:v>91.893344763311632</c:v>
                </c:pt>
                <c:pt idx="3">
                  <c:v>95.10512756075201</c:v>
                </c:pt>
                <c:pt idx="4">
                  <c:v>102.91982745945269</c:v>
                </c:pt>
                <c:pt idx="5">
                  <c:v>96.963264056018474</c:v>
                </c:pt>
                <c:pt idx="6">
                  <c:v>96.604916128580456</c:v>
                </c:pt>
                <c:pt idx="7">
                  <c:v>89.912100108867008</c:v>
                </c:pt>
                <c:pt idx="8">
                  <c:v>92.594448227507542</c:v>
                </c:pt>
                <c:pt idx="9">
                  <c:v>88.471685219666398</c:v>
                </c:pt>
                <c:pt idx="10">
                  <c:v>93.946917640997412</c:v>
                </c:pt>
                <c:pt idx="11">
                  <c:v>94.962545503574717</c:v>
                </c:pt>
                <c:pt idx="12">
                  <c:v>96.512573349001258</c:v>
                </c:pt>
                <c:pt idx="13">
                  <c:v>93.205941852415336</c:v>
                </c:pt>
                <c:pt idx="14">
                  <c:v>96.986405936879052</c:v>
                </c:pt>
                <c:pt idx="15">
                  <c:v>101.18323552150078</c:v>
                </c:pt>
                <c:pt idx="16">
                  <c:v>100.65401808825104</c:v>
                </c:pt>
                <c:pt idx="17">
                  <c:v>106.02763064936983</c:v>
                </c:pt>
                <c:pt idx="18">
                  <c:v>82.693535659053296</c:v>
                </c:pt>
                <c:pt idx="19">
                  <c:v>82.919403365060376</c:v>
                </c:pt>
                <c:pt idx="20">
                  <c:v>83.978974716493113</c:v>
                </c:pt>
                <c:pt idx="21">
                  <c:v>82.083742816238711</c:v>
                </c:pt>
                <c:pt idx="22">
                  <c:v>92.398002056336651</c:v>
                </c:pt>
                <c:pt idx="23">
                  <c:v>94.700126937211621</c:v>
                </c:pt>
                <c:pt idx="24">
                  <c:v>98.363833186354228</c:v>
                </c:pt>
                <c:pt idx="25">
                  <c:v>93.268809992322119</c:v>
                </c:pt>
                <c:pt idx="26">
                  <c:v>90.602914247659371</c:v>
                </c:pt>
                <c:pt idx="27">
                  <c:v>92.961720003232557</c:v>
                </c:pt>
                <c:pt idx="28">
                  <c:v>89.004599201937964</c:v>
                </c:pt>
                <c:pt idx="29">
                  <c:v>92.402450718861942</c:v>
                </c:pt>
                <c:pt idx="30">
                  <c:v>85.153147330884408</c:v>
                </c:pt>
                <c:pt idx="31">
                  <c:v>87.895371644702436</c:v>
                </c:pt>
                <c:pt idx="32">
                  <c:v>90.200940884456756</c:v>
                </c:pt>
                <c:pt idx="33">
                  <c:v>91.255879105311493</c:v>
                </c:pt>
                <c:pt idx="34">
                  <c:v>94.101411187404167</c:v>
                </c:pt>
                <c:pt idx="35">
                  <c:v>101.19897722493992</c:v>
                </c:pt>
                <c:pt idx="36">
                  <c:v>108.36337650019591</c:v>
                </c:pt>
                <c:pt idx="37">
                  <c:v>107.67966179774783</c:v>
                </c:pt>
                <c:pt idx="38">
                  <c:v>102.6950632383117</c:v>
                </c:pt>
                <c:pt idx="39">
                  <c:v>105.21452111159101</c:v>
                </c:pt>
                <c:pt idx="40">
                  <c:v>108.07213767168507</c:v>
                </c:pt>
                <c:pt idx="41">
                  <c:v>108.59165737232972</c:v>
                </c:pt>
                <c:pt idx="42">
                  <c:v>93.87887881890461</c:v>
                </c:pt>
                <c:pt idx="43">
                  <c:v>93.498310152701507</c:v>
                </c:pt>
                <c:pt idx="44">
                  <c:v>93.15663273889615</c:v>
                </c:pt>
                <c:pt idx="45">
                  <c:v>90.755804704943969</c:v>
                </c:pt>
                <c:pt idx="46">
                  <c:v>95.848420189113057</c:v>
                </c:pt>
                <c:pt idx="47">
                  <c:v>95.124071965389604</c:v>
                </c:pt>
                <c:pt idx="48">
                  <c:v>103.15914139541132</c:v>
                </c:pt>
                <c:pt idx="49">
                  <c:v>101.32249783313877</c:v>
                </c:pt>
                <c:pt idx="50">
                  <c:v>96.516633845239795</c:v>
                </c:pt>
                <c:pt idx="51">
                  <c:v>93.146437241110334</c:v>
                </c:pt>
                <c:pt idx="52">
                  <c:v>92.018498653999174</c:v>
                </c:pt>
                <c:pt idx="53">
                  <c:v>95.519716715927643</c:v>
                </c:pt>
                <c:pt idx="54">
                  <c:v>105.28701466371147</c:v>
                </c:pt>
                <c:pt idx="55">
                  <c:v>102.92950219221538</c:v>
                </c:pt>
                <c:pt idx="56">
                  <c:v>102.42637739237811</c:v>
                </c:pt>
                <c:pt idx="57">
                  <c:v>102.28879933893022</c:v>
                </c:pt>
                <c:pt idx="58">
                  <c:v>108.13808321963624</c:v>
                </c:pt>
                <c:pt idx="59">
                  <c:v>110.8059205854294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AD8-4A58-838C-1BE23559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4918927"/>
        <c:axId val="1144940527"/>
      </c:scatterChart>
      <c:valAx>
        <c:axId val="1144918927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June Temperature (C)</a:t>
                </a:r>
              </a:p>
            </c:rich>
          </c:tx>
          <c:layout>
            <c:manualLayout>
              <c:xMode val="edge"/>
              <c:yMode val="edge"/>
              <c:x val="0.3088372345400559"/>
              <c:y val="0.82156437176122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940527"/>
        <c:crosses val="autoZero"/>
        <c:crossBetween val="midCat"/>
        <c:majorUnit val="2"/>
      </c:valAx>
      <c:valAx>
        <c:axId val="1144940527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Earlywood WUE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91892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038734048908848"/>
          <c:y val="0.91139158824659117"/>
          <c:w val="0.89171298440636093"/>
          <c:h val="7.7802573458805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86224060568372"/>
          <c:y val="6.2770589276040012E-2"/>
          <c:w val="0.74393865310903962"/>
          <c:h val="0.63247109315850658"/>
        </c:manualLayout>
      </c:layout>
      <c:scatterChart>
        <c:scatterStyle val="lineMarker"/>
        <c:varyColors val="0"/>
        <c:ser>
          <c:idx val="0"/>
          <c:order val="0"/>
          <c:tx>
            <c:v>Responsive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17733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Data!$J$173:$J$358</c:f>
              <c:numCache>
                <c:formatCode>General</c:formatCode>
                <c:ptCount val="66"/>
                <c:pt idx="0">
                  <c:v>14.1</c:v>
                </c:pt>
                <c:pt idx="1">
                  <c:v>13.5</c:v>
                </c:pt>
                <c:pt idx="2">
                  <c:v>16</c:v>
                </c:pt>
                <c:pt idx="3">
                  <c:v>15.4</c:v>
                </c:pt>
                <c:pt idx="4">
                  <c:v>18</c:v>
                </c:pt>
                <c:pt idx="5">
                  <c:v>16</c:v>
                </c:pt>
                <c:pt idx="6">
                  <c:v>16.5</c:v>
                </c:pt>
                <c:pt idx="7">
                  <c:v>14.7</c:v>
                </c:pt>
                <c:pt idx="8">
                  <c:v>14.7</c:v>
                </c:pt>
                <c:pt idx="9">
                  <c:v>14.5</c:v>
                </c:pt>
                <c:pt idx="10">
                  <c:v>17.3</c:v>
                </c:pt>
                <c:pt idx="11">
                  <c:v>16.600000000000001</c:v>
                </c:pt>
                <c:pt idx="12">
                  <c:v>12.1</c:v>
                </c:pt>
                <c:pt idx="13">
                  <c:v>12</c:v>
                </c:pt>
                <c:pt idx="14">
                  <c:v>11.7</c:v>
                </c:pt>
                <c:pt idx="15">
                  <c:v>14.5</c:v>
                </c:pt>
                <c:pt idx="16">
                  <c:v>13.3</c:v>
                </c:pt>
                <c:pt idx="17">
                  <c:v>17.600000000000001</c:v>
                </c:pt>
                <c:pt idx="18">
                  <c:v>12.2</c:v>
                </c:pt>
                <c:pt idx="19">
                  <c:v>12.7</c:v>
                </c:pt>
                <c:pt idx="20">
                  <c:v>12.2</c:v>
                </c:pt>
                <c:pt idx="21">
                  <c:v>14.6</c:v>
                </c:pt>
                <c:pt idx="22">
                  <c:v>13.8</c:v>
                </c:pt>
                <c:pt idx="23">
                  <c:v>16.399999999999999</c:v>
                </c:pt>
                <c:pt idx="24">
                  <c:v>13</c:v>
                </c:pt>
                <c:pt idx="25">
                  <c:v>13</c:v>
                </c:pt>
                <c:pt idx="26">
                  <c:v>12.5</c:v>
                </c:pt>
                <c:pt idx="27">
                  <c:v>15.3</c:v>
                </c:pt>
                <c:pt idx="28">
                  <c:v>14.2</c:v>
                </c:pt>
                <c:pt idx="29">
                  <c:v>17.899999999999999</c:v>
                </c:pt>
                <c:pt idx="30">
                  <c:v>16.3</c:v>
                </c:pt>
                <c:pt idx="31">
                  <c:v>14.2</c:v>
                </c:pt>
                <c:pt idx="32">
                  <c:v>14.3</c:v>
                </c:pt>
                <c:pt idx="33">
                  <c:v>14</c:v>
                </c:pt>
                <c:pt idx="34">
                  <c:v>16.600000000000001</c:v>
                </c:pt>
                <c:pt idx="35">
                  <c:v>15.5</c:v>
                </c:pt>
                <c:pt idx="36">
                  <c:v>13.7</c:v>
                </c:pt>
                <c:pt idx="37">
                  <c:v>11.8</c:v>
                </c:pt>
                <c:pt idx="38">
                  <c:v>12.2</c:v>
                </c:pt>
                <c:pt idx="39">
                  <c:v>11.6</c:v>
                </c:pt>
                <c:pt idx="40">
                  <c:v>13.1</c:v>
                </c:pt>
                <c:pt idx="41">
                  <c:v>13.2</c:v>
                </c:pt>
                <c:pt idx="42">
                  <c:v>12</c:v>
                </c:pt>
                <c:pt idx="43">
                  <c:v>12</c:v>
                </c:pt>
                <c:pt idx="44">
                  <c:v>11.6</c:v>
                </c:pt>
                <c:pt idx="45">
                  <c:v>14.4</c:v>
                </c:pt>
                <c:pt idx="46">
                  <c:v>13.2</c:v>
                </c:pt>
                <c:pt idx="47">
                  <c:v>17.2</c:v>
                </c:pt>
                <c:pt idx="48">
                  <c:v>14.6</c:v>
                </c:pt>
                <c:pt idx="49">
                  <c:v>12.4</c:v>
                </c:pt>
                <c:pt idx="50">
                  <c:v>12.7</c:v>
                </c:pt>
                <c:pt idx="51">
                  <c:v>12</c:v>
                </c:pt>
                <c:pt idx="52">
                  <c:v>13.8</c:v>
                </c:pt>
                <c:pt idx="53">
                  <c:v>13.9</c:v>
                </c:pt>
                <c:pt idx="54">
                  <c:v>11.6</c:v>
                </c:pt>
                <c:pt idx="55">
                  <c:v>12</c:v>
                </c:pt>
                <c:pt idx="56">
                  <c:v>11.6</c:v>
                </c:pt>
                <c:pt idx="57">
                  <c:v>13.9</c:v>
                </c:pt>
                <c:pt idx="58">
                  <c:v>13.3</c:v>
                </c:pt>
                <c:pt idx="59">
                  <c:v>15.8</c:v>
                </c:pt>
                <c:pt idx="60">
                  <c:v>11.7</c:v>
                </c:pt>
                <c:pt idx="61">
                  <c:v>12.2</c:v>
                </c:pt>
                <c:pt idx="62">
                  <c:v>11.7</c:v>
                </c:pt>
                <c:pt idx="63">
                  <c:v>14</c:v>
                </c:pt>
                <c:pt idx="64">
                  <c:v>13.2</c:v>
                </c:pt>
                <c:pt idx="65">
                  <c:v>15.8</c:v>
                </c:pt>
              </c:numCache>
            </c:numRef>
          </c:xVal>
          <c:yVal>
            <c:numRef>
              <c:f>Data!$AM$173:$AM$358</c:f>
              <c:numCache>
                <c:formatCode>0.000</c:formatCode>
                <c:ptCount val="66"/>
                <c:pt idx="0">
                  <c:v>21.311909099999998</c:v>
                </c:pt>
                <c:pt idx="1">
                  <c:v>21.0201162</c:v>
                </c:pt>
                <c:pt idx="2">
                  <c:v>21.002832300000001</c:v>
                </c:pt>
                <c:pt idx="3">
                  <c:v>21.918879</c:v>
                </c:pt>
                <c:pt idx="4">
                  <c:v>21.486781499999999</c:v>
                </c:pt>
                <c:pt idx="5">
                  <c:v>22.454679899999999</c:v>
                </c:pt>
                <c:pt idx="12">
                  <c:v>19.337973699999999</c:v>
                </c:pt>
                <c:pt idx="13">
                  <c:v>20.3002906</c:v>
                </c:pt>
                <c:pt idx="14">
                  <c:v>20.009875300000001</c:v>
                </c:pt>
                <c:pt idx="15">
                  <c:v>20.1090415</c:v>
                </c:pt>
                <c:pt idx="16">
                  <c:v>21.469035099999999</c:v>
                </c:pt>
                <c:pt idx="17">
                  <c:v>21.662114999999996</c:v>
                </c:pt>
                <c:pt idx="18">
                  <c:v>20.5400472</c:v>
                </c:pt>
                <c:pt idx="19">
                  <c:v>21.329704800000002</c:v>
                </c:pt>
                <c:pt idx="20">
                  <c:v>21.133308</c:v>
                </c:pt>
                <c:pt idx="21">
                  <c:v>21.915842400000002</c:v>
                </c:pt>
                <c:pt idx="22">
                  <c:v>22.438888800000001</c:v>
                </c:pt>
                <c:pt idx="23">
                  <c:v>21.925000800000003</c:v>
                </c:pt>
                <c:pt idx="24">
                  <c:v>20.097819999999999</c:v>
                </c:pt>
                <c:pt idx="25">
                  <c:v>19.635829600000001</c:v>
                </c:pt>
                <c:pt idx="26">
                  <c:v>20.046939999999999</c:v>
                </c:pt>
                <c:pt idx="27">
                  <c:v>20.296251999999999</c:v>
                </c:pt>
                <c:pt idx="28">
                  <c:v>20.842703199999999</c:v>
                </c:pt>
                <c:pt idx="29">
                  <c:v>21.371855200000002</c:v>
                </c:pt>
                <c:pt idx="30">
                  <c:v>22.266858399999997</c:v>
                </c:pt>
                <c:pt idx="31">
                  <c:v>21.390494799999999</c:v>
                </c:pt>
                <c:pt idx="32">
                  <c:v>21.754382799999998</c:v>
                </c:pt>
                <c:pt idx="33">
                  <c:v>21.983834399999999</c:v>
                </c:pt>
                <c:pt idx="34">
                  <c:v>22.154659599999995</c:v>
                </c:pt>
                <c:pt idx="35">
                  <c:v>22.34469</c:v>
                </c:pt>
                <c:pt idx="36">
                  <c:v>20.801181100000001</c:v>
                </c:pt>
                <c:pt idx="37">
                  <c:v>20.4662422</c:v>
                </c:pt>
                <c:pt idx="38">
                  <c:v>19.786245400000002</c:v>
                </c:pt>
                <c:pt idx="39">
                  <c:v>19.9866016</c:v>
                </c:pt>
                <c:pt idx="40">
                  <c:v>20.365052200000001</c:v>
                </c:pt>
                <c:pt idx="41">
                  <c:v>21.457904199999998</c:v>
                </c:pt>
                <c:pt idx="42">
                  <c:v>19.533385000000003</c:v>
                </c:pt>
                <c:pt idx="43">
                  <c:v>19.454488000000001</c:v>
                </c:pt>
                <c:pt idx="44">
                  <c:v>19.767041500000001</c:v>
                </c:pt>
                <c:pt idx="45">
                  <c:v>19.960238</c:v>
                </c:pt>
                <c:pt idx="46">
                  <c:v>20.807874999999999</c:v>
                </c:pt>
                <c:pt idx="47">
                  <c:v>21.466361500000001</c:v>
                </c:pt>
                <c:pt idx="48">
                  <c:v>21.301928900000004</c:v>
                </c:pt>
                <c:pt idx="49">
                  <c:v>20.0704505</c:v>
                </c:pt>
                <c:pt idx="50">
                  <c:v>19.233170000000001</c:v>
                </c:pt>
                <c:pt idx="51">
                  <c:v>19.966440500000004</c:v>
                </c:pt>
                <c:pt idx="52">
                  <c:v>20.422004300000001</c:v>
                </c:pt>
                <c:pt idx="53">
                  <c:v>21.6181193</c:v>
                </c:pt>
                <c:pt idx="54">
                  <c:v>21.651000900000003</c:v>
                </c:pt>
                <c:pt idx="55">
                  <c:v>20.580099500000003</c:v>
                </c:pt>
                <c:pt idx="56">
                  <c:v>20.445926600000004</c:v>
                </c:pt>
                <c:pt idx="57">
                  <c:v>21.703407500000001</c:v>
                </c:pt>
                <c:pt idx="58">
                  <c:v>22.659259400000003</c:v>
                </c:pt>
                <c:pt idx="59">
                  <c:v>22.606214300000005</c:v>
                </c:pt>
                <c:pt idx="60">
                  <c:v>20.789534999999997</c:v>
                </c:pt>
                <c:pt idx="61">
                  <c:v>21.142108999999994</c:v>
                </c:pt>
                <c:pt idx="62">
                  <c:v>20.675406999999996</c:v>
                </c:pt>
                <c:pt idx="63">
                  <c:v>21.744337999999996</c:v>
                </c:pt>
                <c:pt idx="64">
                  <c:v>22.508587999999996</c:v>
                </c:pt>
                <c:pt idx="65">
                  <c:v>22.553423999999996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A23-45E9-89F1-F939A4C13B7F}"/>
            </c:ext>
          </c:extLst>
        </c:ser>
        <c:ser>
          <c:idx val="2"/>
          <c:order val="1"/>
          <c:tx>
            <c:v>Temporary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332288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Data!$J$359:$J$529</c:f>
              <c:numCache>
                <c:formatCode>General</c:formatCode>
                <c:ptCount val="61"/>
                <c:pt idx="0">
                  <c:v>12.7</c:v>
                </c:pt>
                <c:pt idx="1">
                  <c:v>13.3</c:v>
                </c:pt>
                <c:pt idx="2">
                  <c:v>13</c:v>
                </c:pt>
                <c:pt idx="3">
                  <c:v>15.1</c:v>
                </c:pt>
                <c:pt idx="4">
                  <c:v>14.3</c:v>
                </c:pt>
                <c:pt idx="5">
                  <c:v>16.8</c:v>
                </c:pt>
                <c:pt idx="6">
                  <c:v>16.5</c:v>
                </c:pt>
                <c:pt idx="7">
                  <c:v>14.8</c:v>
                </c:pt>
                <c:pt idx="8">
                  <c:v>15.1</c:v>
                </c:pt>
                <c:pt idx="9">
                  <c:v>14.9</c:v>
                </c:pt>
                <c:pt idx="10">
                  <c:v>17.2</c:v>
                </c:pt>
                <c:pt idx="11">
                  <c:v>16.2</c:v>
                </c:pt>
                <c:pt idx="12">
                  <c:v>13.4</c:v>
                </c:pt>
                <c:pt idx="13">
                  <c:v>13.4</c:v>
                </c:pt>
                <c:pt idx="14">
                  <c:v>12.9</c:v>
                </c:pt>
                <c:pt idx="15">
                  <c:v>15.7</c:v>
                </c:pt>
                <c:pt idx="16">
                  <c:v>14.6</c:v>
                </c:pt>
                <c:pt idx="17">
                  <c:v>18.3</c:v>
                </c:pt>
                <c:pt idx="18">
                  <c:v>16.100000000000001</c:v>
                </c:pt>
                <c:pt idx="19">
                  <c:v>13.9</c:v>
                </c:pt>
                <c:pt idx="20">
                  <c:v>14</c:v>
                </c:pt>
                <c:pt idx="21">
                  <c:v>13.6</c:v>
                </c:pt>
                <c:pt idx="22">
                  <c:v>16.3</c:v>
                </c:pt>
                <c:pt idx="23">
                  <c:v>15.2</c:v>
                </c:pt>
                <c:pt idx="24">
                  <c:v>16.5</c:v>
                </c:pt>
                <c:pt idx="25">
                  <c:v>14.6</c:v>
                </c:pt>
                <c:pt idx="26">
                  <c:v>14.9</c:v>
                </c:pt>
                <c:pt idx="27">
                  <c:v>14.6</c:v>
                </c:pt>
                <c:pt idx="28">
                  <c:v>17.100000000000001</c:v>
                </c:pt>
                <c:pt idx="29">
                  <c:v>16.100000000000001</c:v>
                </c:pt>
                <c:pt idx="30">
                  <c:v>13.8</c:v>
                </c:pt>
                <c:pt idx="31">
                  <c:v>13.8</c:v>
                </c:pt>
                <c:pt idx="32">
                  <c:v>13.2</c:v>
                </c:pt>
                <c:pt idx="33">
                  <c:v>15.7</c:v>
                </c:pt>
                <c:pt idx="34">
                  <c:v>15.1</c:v>
                </c:pt>
                <c:pt idx="35">
                  <c:v>17.8</c:v>
                </c:pt>
                <c:pt idx="36">
                  <c:v>13.7</c:v>
                </c:pt>
                <c:pt idx="37">
                  <c:v>11.7</c:v>
                </c:pt>
                <c:pt idx="38">
                  <c:v>12.2</c:v>
                </c:pt>
                <c:pt idx="39">
                  <c:v>11.8</c:v>
                </c:pt>
                <c:pt idx="40">
                  <c:v>14</c:v>
                </c:pt>
                <c:pt idx="41">
                  <c:v>13.3</c:v>
                </c:pt>
                <c:pt idx="42">
                  <c:v>15.4</c:v>
                </c:pt>
                <c:pt idx="43">
                  <c:v>13.2</c:v>
                </c:pt>
                <c:pt idx="44">
                  <c:v>13.5</c:v>
                </c:pt>
                <c:pt idx="45">
                  <c:v>12.8</c:v>
                </c:pt>
                <c:pt idx="46">
                  <c:v>15.2</c:v>
                </c:pt>
                <c:pt idx="47">
                  <c:v>14.8</c:v>
                </c:pt>
                <c:pt idx="48">
                  <c:v>16</c:v>
                </c:pt>
                <c:pt idx="49">
                  <c:v>13.8</c:v>
                </c:pt>
                <c:pt idx="50">
                  <c:v>14.1</c:v>
                </c:pt>
                <c:pt idx="51">
                  <c:v>13.3</c:v>
                </c:pt>
                <c:pt idx="52">
                  <c:v>15.8</c:v>
                </c:pt>
                <c:pt idx="53">
                  <c:v>15.3</c:v>
                </c:pt>
                <c:pt idx="54">
                  <c:v>13.9</c:v>
                </c:pt>
                <c:pt idx="55">
                  <c:v>13.2</c:v>
                </c:pt>
                <c:pt idx="56">
                  <c:v>15.7</c:v>
                </c:pt>
                <c:pt idx="57">
                  <c:v>15.2</c:v>
                </c:pt>
                <c:pt idx="58">
                  <c:v>17.600000000000001</c:v>
                </c:pt>
                <c:pt idx="59">
                  <c:v>15.7</c:v>
                </c:pt>
              </c:numCache>
            </c:numRef>
          </c:xVal>
          <c:yVal>
            <c:numRef>
              <c:f>Data!$AM$359:$AM$529</c:f>
              <c:numCache>
                <c:formatCode>0.000</c:formatCode>
                <c:ptCount val="61"/>
                <c:pt idx="0">
                  <c:v>21.466893899999999</c:v>
                </c:pt>
                <c:pt idx="1">
                  <c:v>22.090902099999997</c:v>
                </c:pt>
                <c:pt idx="2">
                  <c:v>21.982157999999998</c:v>
                </c:pt>
                <c:pt idx="3">
                  <c:v>22.7159266</c:v>
                </c:pt>
                <c:pt idx="4">
                  <c:v>23.3775379</c:v>
                </c:pt>
                <c:pt idx="5">
                  <c:v>23.160049699999998</c:v>
                </c:pt>
                <c:pt idx="6">
                  <c:v>22.2283297</c:v>
                </c:pt>
                <c:pt idx="7">
                  <c:v>21.714290599999998</c:v>
                </c:pt>
                <c:pt idx="8">
                  <c:v>21.385063199999998</c:v>
                </c:pt>
                <c:pt idx="9">
                  <c:v>21.5436175</c:v>
                </c:pt>
                <c:pt idx="10">
                  <c:v>22.221260399999998</c:v>
                </c:pt>
                <c:pt idx="11">
                  <c:v>22.730249999999998</c:v>
                </c:pt>
                <c:pt idx="12">
                  <c:v>20.4598175</c:v>
                </c:pt>
                <c:pt idx="13">
                  <c:v>20.272393999999995</c:v>
                </c:pt>
                <c:pt idx="14">
                  <c:v>20.2896167</c:v>
                </c:pt>
                <c:pt idx="15">
                  <c:v>20.442594799999998</c:v>
                </c:pt>
                <c:pt idx="16">
                  <c:v>20.793127399999999</c:v>
                </c:pt>
                <c:pt idx="17">
                  <c:v>20.8610051</c:v>
                </c:pt>
                <c:pt idx="18">
                  <c:v>21.973726399999997</c:v>
                </c:pt>
                <c:pt idx="19">
                  <c:v>21.509769199999997</c:v>
                </c:pt>
                <c:pt idx="20">
                  <c:v>21.220680399999996</c:v>
                </c:pt>
                <c:pt idx="21">
                  <c:v>21.705864399999996</c:v>
                </c:pt>
                <c:pt idx="22">
                  <c:v>22.950159199999998</c:v>
                </c:pt>
                <c:pt idx="23">
                  <c:v>22.311333599999998</c:v>
                </c:pt>
                <c:pt idx="24">
                  <c:v>22.6987685</c:v>
                </c:pt>
                <c:pt idx="25">
                  <c:v>21.906524299999997</c:v>
                </c:pt>
                <c:pt idx="26">
                  <c:v>21.313860799999997</c:v>
                </c:pt>
                <c:pt idx="27">
                  <c:v>21.044376199999995</c:v>
                </c:pt>
                <c:pt idx="28">
                  <c:v>21.634000399999998</c:v>
                </c:pt>
                <c:pt idx="29">
                  <c:v>22.355327599999995</c:v>
                </c:pt>
                <c:pt idx="30">
                  <c:v>19.270669600000002</c:v>
                </c:pt>
                <c:pt idx="31">
                  <c:v>19.4088864</c:v>
                </c:pt>
                <c:pt idx="32">
                  <c:v>19.265588099999999</c:v>
                </c:pt>
                <c:pt idx="33">
                  <c:v>19.451571000000001</c:v>
                </c:pt>
                <c:pt idx="34">
                  <c:v>20.520718600000002</c:v>
                </c:pt>
                <c:pt idx="35">
                  <c:v>20.885570299999998</c:v>
                </c:pt>
                <c:pt idx="36">
                  <c:v>21.587157600000001</c:v>
                </c:pt>
                <c:pt idx="37">
                  <c:v>20.136060000000004</c:v>
                </c:pt>
                <c:pt idx="38">
                  <c:v>20.317192800000001</c:v>
                </c:pt>
                <c:pt idx="39">
                  <c:v>20.44134</c:v>
                </c:pt>
                <c:pt idx="40">
                  <c:v>21.324616800000001</c:v>
                </c:pt>
                <c:pt idx="41">
                  <c:v>21.760149600000002</c:v>
                </c:pt>
                <c:pt idx="42">
                  <c:v>21.370213499999998</c:v>
                </c:pt>
                <c:pt idx="43">
                  <c:v>21.0020226</c:v>
                </c:pt>
                <c:pt idx="44">
                  <c:v>21.309355500000002</c:v>
                </c:pt>
                <c:pt idx="45">
                  <c:v>20.7099042</c:v>
                </c:pt>
                <c:pt idx="46">
                  <c:v>21.359056200000001</c:v>
                </c:pt>
                <c:pt idx="47">
                  <c:v>22.0599375</c:v>
                </c:pt>
                <c:pt idx="48">
                  <c:v>21.807201399999997</c:v>
                </c:pt>
                <c:pt idx="49">
                  <c:v>21.738528200000001</c:v>
                </c:pt>
                <c:pt idx="50">
                  <c:v>22.035438800000001</c:v>
                </c:pt>
                <c:pt idx="51">
                  <c:v>20.976053700000001</c:v>
                </c:pt>
                <c:pt idx="52">
                  <c:v>20.6256184</c:v>
                </c:pt>
                <c:pt idx="53">
                  <c:v>21.768825199999998</c:v>
                </c:pt>
                <c:pt idx="54">
                  <c:v>21.575746600000002</c:v>
                </c:pt>
                <c:pt idx="55">
                  <c:v>21.620733199999997</c:v>
                </c:pt>
                <c:pt idx="56">
                  <c:v>21.352905999999997</c:v>
                </c:pt>
                <c:pt idx="57">
                  <c:v>21.541193099999997</c:v>
                </c:pt>
                <c:pt idx="58">
                  <c:v>21.771464499999997</c:v>
                </c:pt>
                <c:pt idx="59">
                  <c:v>22.423560499999997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A23-45E9-89F1-F939A4C13B7F}"/>
            </c:ext>
          </c:extLst>
        </c:ser>
        <c:ser>
          <c:idx val="1"/>
          <c:order val="2"/>
          <c:tx>
            <c:v>Non-Responsive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C6677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xVal>
            <c:numRef>
              <c:f>Data!$J$3:$J$172</c:f>
              <c:numCache>
                <c:formatCode>General</c:formatCode>
                <c:ptCount val="60"/>
                <c:pt idx="0">
                  <c:v>14.5</c:v>
                </c:pt>
                <c:pt idx="1">
                  <c:v>14.2</c:v>
                </c:pt>
                <c:pt idx="2">
                  <c:v>16.8</c:v>
                </c:pt>
                <c:pt idx="3">
                  <c:v>15.7</c:v>
                </c:pt>
                <c:pt idx="4">
                  <c:v>19.3</c:v>
                </c:pt>
                <c:pt idx="5">
                  <c:v>16.8</c:v>
                </c:pt>
                <c:pt idx="6">
                  <c:v>15.6</c:v>
                </c:pt>
                <c:pt idx="7">
                  <c:v>13.3</c:v>
                </c:pt>
                <c:pt idx="8">
                  <c:v>13.4</c:v>
                </c:pt>
                <c:pt idx="9">
                  <c:v>12.4</c:v>
                </c:pt>
                <c:pt idx="10">
                  <c:v>14.7</c:v>
                </c:pt>
                <c:pt idx="11">
                  <c:v>14.6</c:v>
                </c:pt>
                <c:pt idx="12">
                  <c:v>13.1</c:v>
                </c:pt>
                <c:pt idx="13">
                  <c:v>12.9</c:v>
                </c:pt>
                <c:pt idx="14">
                  <c:v>12.4</c:v>
                </c:pt>
                <c:pt idx="15">
                  <c:v>15.2</c:v>
                </c:pt>
                <c:pt idx="16">
                  <c:v>14.3</c:v>
                </c:pt>
                <c:pt idx="17">
                  <c:v>17.8</c:v>
                </c:pt>
                <c:pt idx="18">
                  <c:v>12.9</c:v>
                </c:pt>
                <c:pt idx="19">
                  <c:v>12.2</c:v>
                </c:pt>
                <c:pt idx="20">
                  <c:v>14.6</c:v>
                </c:pt>
                <c:pt idx="21">
                  <c:v>14.1</c:v>
                </c:pt>
                <c:pt idx="22">
                  <c:v>16.100000000000001</c:v>
                </c:pt>
                <c:pt idx="23">
                  <c:v>14.5</c:v>
                </c:pt>
                <c:pt idx="24">
                  <c:v>16.100000000000001</c:v>
                </c:pt>
                <c:pt idx="25">
                  <c:v>13.6</c:v>
                </c:pt>
                <c:pt idx="26">
                  <c:v>14</c:v>
                </c:pt>
                <c:pt idx="27">
                  <c:v>13</c:v>
                </c:pt>
                <c:pt idx="28">
                  <c:v>15.1</c:v>
                </c:pt>
                <c:pt idx="29">
                  <c:v>15</c:v>
                </c:pt>
                <c:pt idx="30">
                  <c:v>12.6</c:v>
                </c:pt>
                <c:pt idx="31">
                  <c:v>13.1</c:v>
                </c:pt>
                <c:pt idx="32">
                  <c:v>12.2</c:v>
                </c:pt>
                <c:pt idx="33">
                  <c:v>14.4</c:v>
                </c:pt>
                <c:pt idx="34">
                  <c:v>14.2</c:v>
                </c:pt>
                <c:pt idx="35">
                  <c:v>15.8</c:v>
                </c:pt>
                <c:pt idx="36">
                  <c:v>16.2</c:v>
                </c:pt>
                <c:pt idx="37">
                  <c:v>14</c:v>
                </c:pt>
                <c:pt idx="38">
                  <c:v>13.8</c:v>
                </c:pt>
                <c:pt idx="39">
                  <c:v>12.9</c:v>
                </c:pt>
                <c:pt idx="40">
                  <c:v>15.5</c:v>
                </c:pt>
                <c:pt idx="41">
                  <c:v>14.9</c:v>
                </c:pt>
                <c:pt idx="42">
                  <c:v>13.7</c:v>
                </c:pt>
                <c:pt idx="43">
                  <c:v>16</c:v>
                </c:pt>
                <c:pt idx="44">
                  <c:v>13.8</c:v>
                </c:pt>
                <c:pt idx="45">
                  <c:v>14.1</c:v>
                </c:pt>
                <c:pt idx="46">
                  <c:v>13.4</c:v>
                </c:pt>
                <c:pt idx="47">
                  <c:v>15.8</c:v>
                </c:pt>
                <c:pt idx="48">
                  <c:v>16.5</c:v>
                </c:pt>
                <c:pt idx="49">
                  <c:v>14</c:v>
                </c:pt>
                <c:pt idx="50">
                  <c:v>14.1</c:v>
                </c:pt>
                <c:pt idx="51">
                  <c:v>13.2</c:v>
                </c:pt>
                <c:pt idx="52">
                  <c:v>15.4</c:v>
                </c:pt>
                <c:pt idx="53">
                  <c:v>15.4</c:v>
                </c:pt>
                <c:pt idx="54">
                  <c:v>16.5</c:v>
                </c:pt>
                <c:pt idx="55">
                  <c:v>14.1</c:v>
                </c:pt>
                <c:pt idx="56">
                  <c:v>13.9</c:v>
                </c:pt>
                <c:pt idx="57">
                  <c:v>13.2</c:v>
                </c:pt>
                <c:pt idx="58">
                  <c:v>15.8</c:v>
                </c:pt>
                <c:pt idx="59">
                  <c:v>15.2</c:v>
                </c:pt>
              </c:numCache>
            </c:numRef>
          </c:xVal>
          <c:yVal>
            <c:numRef>
              <c:f>Data!$AM$3:$AM$172</c:f>
              <c:numCache>
                <c:formatCode>0.000</c:formatCode>
                <c:ptCount val="60"/>
                <c:pt idx="0">
                  <c:v>22.7667416</c:v>
                </c:pt>
                <c:pt idx="1">
                  <c:v>21.129482299999999</c:v>
                </c:pt>
                <c:pt idx="2">
                  <c:v>21.5339697</c:v>
                </c:pt>
                <c:pt idx="3">
                  <c:v>21.424209300000001</c:v>
                </c:pt>
                <c:pt idx="4">
                  <c:v>21.4353886</c:v>
                </c:pt>
                <c:pt idx="5">
                  <c:v>21.825647799999999</c:v>
                </c:pt>
                <c:pt idx="6">
                  <c:v>20.955631999999994</c:v>
                </c:pt>
                <c:pt idx="7">
                  <c:v>20.687634999999997</c:v>
                </c:pt>
                <c:pt idx="8">
                  <c:v>20.398239</c:v>
                </c:pt>
                <c:pt idx="9">
                  <c:v>21.169621999999997</c:v>
                </c:pt>
                <c:pt idx="10">
                  <c:v>20.713109999999997</c:v>
                </c:pt>
                <c:pt idx="11">
                  <c:v>21.161469999999998</c:v>
                </c:pt>
                <c:pt idx="12">
                  <c:v>19.840938399999999</c:v>
                </c:pt>
                <c:pt idx="13">
                  <c:v>19.617551599999999</c:v>
                </c:pt>
                <c:pt idx="14">
                  <c:v>20.487850399999999</c:v>
                </c:pt>
                <c:pt idx="15">
                  <c:v>20.643513599999999</c:v>
                </c:pt>
                <c:pt idx="16">
                  <c:v>21.935315999999997</c:v>
                </c:pt>
                <c:pt idx="17">
                  <c:v>21.614892399999999</c:v>
                </c:pt>
                <c:pt idx="18">
                  <c:v>20.5952883</c:v>
                </c:pt>
                <c:pt idx="19">
                  <c:v>21.271826399999998</c:v>
                </c:pt>
                <c:pt idx="20">
                  <c:v>21.269797799999999</c:v>
                </c:pt>
                <c:pt idx="21">
                  <c:v>22.096452299999999</c:v>
                </c:pt>
                <c:pt idx="22">
                  <c:v>22.592444999999998</c:v>
                </c:pt>
                <c:pt idx="23">
                  <c:v>22.028494200000001</c:v>
                </c:pt>
                <c:pt idx="24">
                  <c:v>20.722224999999995</c:v>
                </c:pt>
                <c:pt idx="25">
                  <c:v>20.102059999999994</c:v>
                </c:pt>
                <c:pt idx="26">
                  <c:v>19.424039999999994</c:v>
                </c:pt>
                <c:pt idx="27">
                  <c:v>19.645309999999995</c:v>
                </c:pt>
                <c:pt idx="28">
                  <c:v>20.022889999999997</c:v>
                </c:pt>
                <c:pt idx="29">
                  <c:v>21.255099999999999</c:v>
                </c:pt>
                <c:pt idx="30">
                  <c:v>22.304672599999996</c:v>
                </c:pt>
                <c:pt idx="31">
                  <c:v>22.547816599999997</c:v>
                </c:pt>
                <c:pt idx="32">
                  <c:v>21.604620499999996</c:v>
                </c:pt>
                <c:pt idx="33">
                  <c:v>22.147642099999999</c:v>
                </c:pt>
                <c:pt idx="34">
                  <c:v>22.914558799999995</c:v>
                </c:pt>
                <c:pt idx="35">
                  <c:v>23.138453899999995</c:v>
                </c:pt>
                <c:pt idx="36">
                  <c:v>20.0418962</c:v>
                </c:pt>
                <c:pt idx="37">
                  <c:v>19.839916200000001</c:v>
                </c:pt>
                <c:pt idx="38">
                  <c:v>19.712668799999999</c:v>
                </c:pt>
                <c:pt idx="39">
                  <c:v>19.670252999999999</c:v>
                </c:pt>
                <c:pt idx="40">
                  <c:v>19.286490999999998</c:v>
                </c:pt>
                <c:pt idx="41">
                  <c:v>20.2640742</c:v>
                </c:pt>
                <c:pt idx="42">
                  <c:v>21.032671599999997</c:v>
                </c:pt>
                <c:pt idx="43">
                  <c:v>20.881051599999999</c:v>
                </c:pt>
                <c:pt idx="44">
                  <c:v>21.065017199999996</c:v>
                </c:pt>
                <c:pt idx="45">
                  <c:v>20.799176799999998</c:v>
                </c:pt>
                <c:pt idx="46">
                  <c:v>20.866900399999999</c:v>
                </c:pt>
                <c:pt idx="47">
                  <c:v>22.044482399999996</c:v>
                </c:pt>
                <c:pt idx="48">
                  <c:v>20.978632800000003</c:v>
                </c:pt>
                <c:pt idx="49">
                  <c:v>20.845327200000003</c:v>
                </c:pt>
                <c:pt idx="50">
                  <c:v>19.9243992</c:v>
                </c:pt>
                <c:pt idx="51">
                  <c:v>20.452533600000002</c:v>
                </c:pt>
                <c:pt idx="52">
                  <c:v>20.039387999999999</c:v>
                </c:pt>
                <c:pt idx="53">
                  <c:v>20.975580000000001</c:v>
                </c:pt>
                <c:pt idx="54">
                  <c:v>20.302326000000001</c:v>
                </c:pt>
                <c:pt idx="55">
                  <c:v>20.411112899999999</c:v>
                </c:pt>
                <c:pt idx="56">
                  <c:v>19.5062499</c:v>
                </c:pt>
                <c:pt idx="57">
                  <c:v>19.9403808</c:v>
                </c:pt>
                <c:pt idx="58">
                  <c:v>20.300292599999999</c:v>
                </c:pt>
                <c:pt idx="59">
                  <c:v>20.109152999999999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A23-45E9-89F1-F939A4C13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4918927"/>
        <c:axId val="1144940527"/>
      </c:scatterChart>
      <c:valAx>
        <c:axId val="1144918927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June Temperature (C)</a:t>
                </a:r>
              </a:p>
            </c:rich>
          </c:tx>
          <c:layout>
            <c:manualLayout>
              <c:xMode val="edge"/>
              <c:yMode val="edge"/>
              <c:x val="0.32216427282561855"/>
              <c:y val="0.80564274044838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940527"/>
        <c:crosses val="autoZero"/>
        <c:crossBetween val="midCat"/>
        <c:majorUnit val="2"/>
      </c:valAx>
      <c:valAx>
        <c:axId val="1144940527"/>
        <c:scaling>
          <c:orientation val="minMax"/>
          <c:min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Earlywood </a:t>
                </a:r>
                <a:r>
                  <a:rPr lang="en-US" sz="1600">
                    <a:latin typeface="Symbol" panose="05050102010706020507" pitchFamily="18" charset="2"/>
                  </a:rPr>
                  <a:t>d</a:t>
                </a:r>
                <a:r>
                  <a:rPr lang="en-US" sz="1600"/>
                  <a:t>18O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9189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89494987825317"/>
          <c:y val="6.2526919711959075E-2"/>
          <c:w val="0.71971325499422867"/>
          <c:h val="0.64992344706911631"/>
        </c:manualLayout>
      </c:layout>
      <c:scatterChart>
        <c:scatterStyle val="lineMarker"/>
        <c:varyColors val="0"/>
        <c:ser>
          <c:idx val="0"/>
          <c:order val="0"/>
          <c:tx>
            <c:v>Responsive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17733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Data!$AG$173:$AG$358</c:f>
              <c:numCache>
                <c:formatCode>0.000</c:formatCode>
                <c:ptCount val="66"/>
                <c:pt idx="0">
                  <c:v>89.59644343247767</c:v>
                </c:pt>
                <c:pt idx="1">
                  <c:v>89.609992585601333</c:v>
                </c:pt>
                <c:pt idx="2">
                  <c:v>93.251392046147103</c:v>
                </c:pt>
                <c:pt idx="3">
                  <c:v>97.917156568512127</c:v>
                </c:pt>
                <c:pt idx="4">
                  <c:v>106.96816104327812</c:v>
                </c:pt>
                <c:pt idx="5">
                  <c:v>111.7236769860211</c:v>
                </c:pt>
                <c:pt idx="12">
                  <c:v>81.37652923497302</c:v>
                </c:pt>
                <c:pt idx="13">
                  <c:v>90.701799660413812</c:v>
                </c:pt>
                <c:pt idx="14">
                  <c:v>89.832770758481232</c:v>
                </c:pt>
                <c:pt idx="15">
                  <c:v>86.831885315492414</c:v>
                </c:pt>
                <c:pt idx="16">
                  <c:v>92.431595789601005</c:v>
                </c:pt>
                <c:pt idx="17">
                  <c:v>100.31328160374891</c:v>
                </c:pt>
                <c:pt idx="18">
                  <c:v>80.387330040749163</c:v>
                </c:pt>
                <c:pt idx="19">
                  <c:v>82.438466454615167</c:v>
                </c:pt>
                <c:pt idx="20">
                  <c:v>80.260480018330398</c:v>
                </c:pt>
                <c:pt idx="21">
                  <c:v>86.26556042434494</c:v>
                </c:pt>
                <c:pt idx="22">
                  <c:v>89.58078413018292</c:v>
                </c:pt>
                <c:pt idx="23">
                  <c:v>94.695735606374541</c:v>
                </c:pt>
                <c:pt idx="24">
                  <c:v>87.631469379573559</c:v>
                </c:pt>
                <c:pt idx="25">
                  <c:v>87.608941733135879</c:v>
                </c:pt>
                <c:pt idx="26">
                  <c:v>85.524316225690555</c:v>
                </c:pt>
                <c:pt idx="27">
                  <c:v>86.141416949002618</c:v>
                </c:pt>
                <c:pt idx="28">
                  <c:v>85.331932503295818</c:v>
                </c:pt>
                <c:pt idx="29">
                  <c:v>98.941855858511445</c:v>
                </c:pt>
                <c:pt idx="30">
                  <c:v>87.981239463388775</c:v>
                </c:pt>
                <c:pt idx="31">
                  <c:v>88.870585657257493</c:v>
                </c:pt>
                <c:pt idx="32">
                  <c:v>88.477069372325332</c:v>
                </c:pt>
                <c:pt idx="33">
                  <c:v>89.174553781937121</c:v>
                </c:pt>
                <c:pt idx="34">
                  <c:v>90.266471102945488</c:v>
                </c:pt>
                <c:pt idx="35">
                  <c:v>93.371208203077899</c:v>
                </c:pt>
                <c:pt idx="36">
                  <c:v>88.218649261477552</c:v>
                </c:pt>
                <c:pt idx="37">
                  <c:v>83.963046254091225</c:v>
                </c:pt>
                <c:pt idx="38">
                  <c:v>78.877922939761689</c:v>
                </c:pt>
                <c:pt idx="39">
                  <c:v>86.801646084923647</c:v>
                </c:pt>
                <c:pt idx="40">
                  <c:v>86.898750651524736</c:v>
                </c:pt>
                <c:pt idx="41">
                  <c:v>83.244064147163073</c:v>
                </c:pt>
                <c:pt idx="42">
                  <c:v>86.036335980442843</c:v>
                </c:pt>
                <c:pt idx="43">
                  <c:v>82.938166409780607</c:v>
                </c:pt>
                <c:pt idx="44">
                  <c:v>83.889614579896616</c:v>
                </c:pt>
                <c:pt idx="45">
                  <c:v>86.810297232633928</c:v>
                </c:pt>
                <c:pt idx="46">
                  <c:v>94.074330009816691</c:v>
                </c:pt>
                <c:pt idx="47">
                  <c:v>100.83396440453022</c:v>
                </c:pt>
                <c:pt idx="48">
                  <c:v>95.233567887183611</c:v>
                </c:pt>
                <c:pt idx="49">
                  <c:v>83.415990412746126</c:v>
                </c:pt>
                <c:pt idx="50">
                  <c:v>78.125014718651542</c:v>
                </c:pt>
                <c:pt idx="51">
                  <c:v>75.806259215262131</c:v>
                </c:pt>
                <c:pt idx="52">
                  <c:v>73.608414467132263</c:v>
                </c:pt>
                <c:pt idx="53">
                  <c:v>74.514101291037306</c:v>
                </c:pt>
                <c:pt idx="54">
                  <c:v>90.562172237909422</c:v>
                </c:pt>
                <c:pt idx="55">
                  <c:v>87.305321764656611</c:v>
                </c:pt>
                <c:pt idx="56">
                  <c:v>87.086949945553329</c:v>
                </c:pt>
                <c:pt idx="57">
                  <c:v>91.726002312477576</c:v>
                </c:pt>
                <c:pt idx="58">
                  <c:v>94.409957389524351</c:v>
                </c:pt>
                <c:pt idx="59">
                  <c:v>99.014416542682682</c:v>
                </c:pt>
                <c:pt idx="60">
                  <c:v>80.595749711237758</c:v>
                </c:pt>
                <c:pt idx="61">
                  <c:v>81.431621207438454</c:v>
                </c:pt>
                <c:pt idx="62">
                  <c:v>83.376235497010214</c:v>
                </c:pt>
                <c:pt idx="63">
                  <c:v>88.573807011473392</c:v>
                </c:pt>
                <c:pt idx="64">
                  <c:v>89.155104038747766</c:v>
                </c:pt>
                <c:pt idx="65">
                  <c:v>91.104193743548805</c:v>
                </c:pt>
              </c:numCache>
            </c:numRef>
          </c:xVal>
          <c:yVal>
            <c:numRef>
              <c:f>Data!$U$173:$U$358</c:f>
              <c:numCache>
                <c:formatCode>0.000</c:formatCode>
                <c:ptCount val="66"/>
                <c:pt idx="0">
                  <c:v>1.01276603615607</c:v>
                </c:pt>
                <c:pt idx="1">
                  <c:v>1.1202654584336</c:v>
                </c:pt>
                <c:pt idx="2">
                  <c:v>1.05400895662329</c:v>
                </c:pt>
                <c:pt idx="3">
                  <c:v>1.00007698695904</c:v>
                </c:pt>
                <c:pt idx="4">
                  <c:v>0.82641889578309602</c:v>
                </c:pt>
                <c:pt idx="5">
                  <c:v>0.81575024039760102</c:v>
                </c:pt>
                <c:pt idx="6">
                  <c:v>0.94290074102981203</c:v>
                </c:pt>
                <c:pt idx="7">
                  <c:v>0.98294111649370297</c:v>
                </c:pt>
                <c:pt idx="8">
                  <c:v>1.11552031624609</c:v>
                </c:pt>
                <c:pt idx="9">
                  <c:v>1.0897806855060199</c:v>
                </c:pt>
                <c:pt idx="10">
                  <c:v>0.86242229790972702</c:v>
                </c:pt>
                <c:pt idx="11">
                  <c:v>0.94790180274849101</c:v>
                </c:pt>
                <c:pt idx="12">
                  <c:v>1.00033074941885</c:v>
                </c:pt>
                <c:pt idx="13">
                  <c:v>1.0307840801931001</c:v>
                </c:pt>
                <c:pt idx="14">
                  <c:v>1.00726218130304</c:v>
                </c:pt>
                <c:pt idx="15">
                  <c:v>0.92535613904254899</c:v>
                </c:pt>
                <c:pt idx="16">
                  <c:v>1.0081021244159201</c:v>
                </c:pt>
                <c:pt idx="17">
                  <c:v>0.91596500625354205</c:v>
                </c:pt>
                <c:pt idx="18">
                  <c:v>1.0515715078213701</c:v>
                </c:pt>
                <c:pt idx="19">
                  <c:v>0.973608464384771</c:v>
                </c:pt>
                <c:pt idx="20">
                  <c:v>0.99633206982845701</c:v>
                </c:pt>
                <c:pt idx="21">
                  <c:v>0.933735258347826</c:v>
                </c:pt>
                <c:pt idx="22">
                  <c:v>1.07837119045051</c:v>
                </c:pt>
                <c:pt idx="23">
                  <c:v>0.93919314102617102</c:v>
                </c:pt>
                <c:pt idx="24">
                  <c:v>1.1812670321693299</c:v>
                </c:pt>
                <c:pt idx="25">
                  <c:v>1.1962408142394301</c:v>
                </c:pt>
                <c:pt idx="26">
                  <c:v>1.0697364280581101</c:v>
                </c:pt>
                <c:pt idx="27">
                  <c:v>0.919349473929433</c:v>
                </c:pt>
                <c:pt idx="28">
                  <c:v>0.78505652839849704</c:v>
                </c:pt>
                <c:pt idx="29">
                  <c:v>0.594587057929027</c:v>
                </c:pt>
                <c:pt idx="30">
                  <c:v>0.80929213686618495</c:v>
                </c:pt>
                <c:pt idx="31">
                  <c:v>1.0478257689261099</c:v>
                </c:pt>
                <c:pt idx="32">
                  <c:v>1.0569532193807001</c:v>
                </c:pt>
                <c:pt idx="33">
                  <c:v>1.0703137603357999</c:v>
                </c:pt>
                <c:pt idx="34">
                  <c:v>0.97415426651015102</c:v>
                </c:pt>
                <c:pt idx="35">
                  <c:v>0.86237138003685898</c:v>
                </c:pt>
                <c:pt idx="36">
                  <c:v>0.84034326554141403</c:v>
                </c:pt>
                <c:pt idx="37">
                  <c:v>1.1129104956220399</c:v>
                </c:pt>
                <c:pt idx="38">
                  <c:v>1.07009890438299</c:v>
                </c:pt>
                <c:pt idx="39">
                  <c:v>1.0422200401839501</c:v>
                </c:pt>
                <c:pt idx="40">
                  <c:v>1.0432304182488701</c:v>
                </c:pt>
                <c:pt idx="41">
                  <c:v>0.95346586560277702</c:v>
                </c:pt>
                <c:pt idx="42">
                  <c:v>1.0348621492500101</c:v>
                </c:pt>
                <c:pt idx="43">
                  <c:v>1.10844022593299</c:v>
                </c:pt>
                <c:pt idx="44">
                  <c:v>0.984299298126878</c:v>
                </c:pt>
                <c:pt idx="45">
                  <c:v>0.85709001171039001</c:v>
                </c:pt>
                <c:pt idx="46">
                  <c:v>0.79578739341778204</c:v>
                </c:pt>
                <c:pt idx="47">
                  <c:v>0.71359309192721798</c:v>
                </c:pt>
                <c:pt idx="48">
                  <c:v>0.93366046761579502</c:v>
                </c:pt>
                <c:pt idx="49">
                  <c:v>1.1439212886618599</c:v>
                </c:pt>
                <c:pt idx="50">
                  <c:v>1.0685616399631499</c:v>
                </c:pt>
                <c:pt idx="51">
                  <c:v>1.0942018681613199</c:v>
                </c:pt>
                <c:pt idx="52">
                  <c:v>1.0478084865308801</c:v>
                </c:pt>
                <c:pt idx="53">
                  <c:v>0.97331788563909605</c:v>
                </c:pt>
                <c:pt idx="54">
                  <c:v>0.97179543144880098</c:v>
                </c:pt>
                <c:pt idx="55">
                  <c:v>1.1693552818411099</c:v>
                </c:pt>
                <c:pt idx="56">
                  <c:v>1.0578537407931701</c:v>
                </c:pt>
                <c:pt idx="57">
                  <c:v>0.921034591307061</c:v>
                </c:pt>
                <c:pt idx="58">
                  <c:v>0.93125270330837695</c:v>
                </c:pt>
                <c:pt idx="59">
                  <c:v>0.80757284381858996</c:v>
                </c:pt>
                <c:pt idx="60">
                  <c:v>1.00955683238716</c:v>
                </c:pt>
                <c:pt idx="61">
                  <c:v>1.0622830397722101</c:v>
                </c:pt>
                <c:pt idx="62">
                  <c:v>1.01607588813316</c:v>
                </c:pt>
                <c:pt idx="63">
                  <c:v>0.87631732095703996</c:v>
                </c:pt>
                <c:pt idx="64">
                  <c:v>1.02042238616829</c:v>
                </c:pt>
                <c:pt idx="65">
                  <c:v>0.97065800317109596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4D-4F5F-AB8D-CF0FA0335FE5}"/>
            </c:ext>
          </c:extLst>
        </c:ser>
        <c:ser>
          <c:idx val="2"/>
          <c:order val="1"/>
          <c:tx>
            <c:v>Temporary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332288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Data!$AG$359:$AG$529</c:f>
              <c:numCache>
                <c:formatCode>0.000</c:formatCode>
                <c:ptCount val="61"/>
                <c:pt idx="0">
                  <c:v>82.123216177890015</c:v>
                </c:pt>
                <c:pt idx="1">
                  <c:v>79.412601632247046</c:v>
                </c:pt>
                <c:pt idx="2">
                  <c:v>80.353289672143219</c:v>
                </c:pt>
                <c:pt idx="3">
                  <c:v>82.916715181028479</c:v>
                </c:pt>
                <c:pt idx="4">
                  <c:v>88.003614990986591</c:v>
                </c:pt>
                <c:pt idx="5">
                  <c:v>90.473870464509602</c:v>
                </c:pt>
                <c:pt idx="6">
                  <c:v>87.815974424500425</c:v>
                </c:pt>
                <c:pt idx="7">
                  <c:v>87.438356252096199</c:v>
                </c:pt>
                <c:pt idx="8">
                  <c:v>85.813080874199287</c:v>
                </c:pt>
                <c:pt idx="9">
                  <c:v>84.334981567630294</c:v>
                </c:pt>
                <c:pt idx="10">
                  <c:v>89.875245649543004</c:v>
                </c:pt>
                <c:pt idx="11">
                  <c:v>91.364436629861743</c:v>
                </c:pt>
                <c:pt idx="12">
                  <c:v>89.279567847652388</c:v>
                </c:pt>
                <c:pt idx="13">
                  <c:v>91.958804070135187</c:v>
                </c:pt>
                <c:pt idx="14">
                  <c:v>94.855043072182966</c:v>
                </c:pt>
                <c:pt idx="15">
                  <c:v>101.46246652545253</c:v>
                </c:pt>
                <c:pt idx="16">
                  <c:v>103.73098995380242</c:v>
                </c:pt>
                <c:pt idx="17">
                  <c:v>107.27924633134801</c:v>
                </c:pt>
                <c:pt idx="18">
                  <c:v>94.961425441554752</c:v>
                </c:pt>
                <c:pt idx="19">
                  <c:v>97.538867988718437</c:v>
                </c:pt>
                <c:pt idx="20">
                  <c:v>97.876420051815543</c:v>
                </c:pt>
                <c:pt idx="21">
                  <c:v>93.238127247822177</c:v>
                </c:pt>
                <c:pt idx="22">
                  <c:v>95.736387742250912</c:v>
                </c:pt>
                <c:pt idx="23">
                  <c:v>97.821314269814948</c:v>
                </c:pt>
                <c:pt idx="24">
                  <c:v>84.546212256235222</c:v>
                </c:pt>
                <c:pt idx="25">
                  <c:v>86.458368654217281</c:v>
                </c:pt>
                <c:pt idx="26">
                  <c:v>84.419725502078322</c:v>
                </c:pt>
                <c:pt idx="27">
                  <c:v>85.559246001732348</c:v>
                </c:pt>
                <c:pt idx="28">
                  <c:v>90.345586075754852</c:v>
                </c:pt>
                <c:pt idx="29">
                  <c:v>90.542510964997504</c:v>
                </c:pt>
                <c:pt idx="30">
                  <c:v>95.297228503104634</c:v>
                </c:pt>
                <c:pt idx="31">
                  <c:v>93.063402564651227</c:v>
                </c:pt>
                <c:pt idx="32">
                  <c:v>94.443583229316374</c:v>
                </c:pt>
                <c:pt idx="33">
                  <c:v>100.37660984329747</c:v>
                </c:pt>
                <c:pt idx="34">
                  <c:v>103.35089918988199</c:v>
                </c:pt>
                <c:pt idx="35">
                  <c:v>103.84232487787708</c:v>
                </c:pt>
                <c:pt idx="36">
                  <c:v>93.33495208248786</c:v>
                </c:pt>
                <c:pt idx="37">
                  <c:v>93.591063368798729</c:v>
                </c:pt>
                <c:pt idx="38">
                  <c:v>93.748008578161205</c:v>
                </c:pt>
                <c:pt idx="39">
                  <c:v>93.701672703782037</c:v>
                </c:pt>
                <c:pt idx="40">
                  <c:v>99.888403847601893</c:v>
                </c:pt>
                <c:pt idx="41">
                  <c:v>103.20400358327473</c:v>
                </c:pt>
                <c:pt idx="42">
                  <c:v>92.96530034407867</c:v>
                </c:pt>
                <c:pt idx="43">
                  <c:v>90.383081821453999</c:v>
                </c:pt>
                <c:pt idx="44">
                  <c:v>90.86971148718554</c:v>
                </c:pt>
                <c:pt idx="45">
                  <c:v>91.838397104848184</c:v>
                </c:pt>
                <c:pt idx="46">
                  <c:v>96.021149384742159</c:v>
                </c:pt>
                <c:pt idx="47">
                  <c:v>97.364923793836198</c:v>
                </c:pt>
                <c:pt idx="48">
                  <c:v>88.54839483416545</c:v>
                </c:pt>
                <c:pt idx="49">
                  <c:v>87.911770756050203</c:v>
                </c:pt>
                <c:pt idx="50">
                  <c:v>92.719364840860081</c:v>
                </c:pt>
                <c:pt idx="51">
                  <c:v>86.460577166748635</c:v>
                </c:pt>
                <c:pt idx="52">
                  <c:v>89.89764371080328</c:v>
                </c:pt>
                <c:pt idx="53">
                  <c:v>95.877328768270118</c:v>
                </c:pt>
                <c:pt idx="54">
                  <c:v>91.114739402246101</c:v>
                </c:pt>
                <c:pt idx="55">
                  <c:v>91.606731913750536</c:v>
                </c:pt>
                <c:pt idx="56">
                  <c:v>100.65604273990284</c:v>
                </c:pt>
                <c:pt idx="57">
                  <c:v>102.39315642948826</c:v>
                </c:pt>
                <c:pt idx="58">
                  <c:v>107.12126492867223</c:v>
                </c:pt>
                <c:pt idx="59">
                  <c:v>106.89907505784738</c:v>
                </c:pt>
              </c:numCache>
            </c:numRef>
          </c:xVal>
          <c:yVal>
            <c:numRef>
              <c:f>Data!$U$359:$U$529</c:f>
              <c:numCache>
                <c:formatCode>0.000</c:formatCode>
                <c:ptCount val="61"/>
                <c:pt idx="0">
                  <c:v>1.1219288679642401</c:v>
                </c:pt>
                <c:pt idx="1">
                  <c:v>1.0161326479519299</c:v>
                </c:pt>
                <c:pt idx="2">
                  <c:v>0.95910519118182602</c:v>
                </c:pt>
                <c:pt idx="3">
                  <c:v>1.08774165971806</c:v>
                </c:pt>
                <c:pt idx="4">
                  <c:v>0.94393969806228295</c:v>
                </c:pt>
                <c:pt idx="5">
                  <c:v>0.83989798143468897</c:v>
                </c:pt>
                <c:pt idx="6">
                  <c:v>0.98174913469026204</c:v>
                </c:pt>
                <c:pt idx="7">
                  <c:v>1.09338644795072</c:v>
                </c:pt>
                <c:pt idx="8">
                  <c:v>1.0988625139474399</c:v>
                </c:pt>
                <c:pt idx="9">
                  <c:v>1.0110548642464501</c:v>
                </c:pt>
                <c:pt idx="10">
                  <c:v>0.93356978881153596</c:v>
                </c:pt>
                <c:pt idx="11">
                  <c:v>1.01011750648348</c:v>
                </c:pt>
                <c:pt idx="12">
                  <c:v>1.1486530367791801</c:v>
                </c:pt>
                <c:pt idx="13">
                  <c:v>1.27758928037918</c:v>
                </c:pt>
                <c:pt idx="14">
                  <c:v>1.24258271403484</c:v>
                </c:pt>
                <c:pt idx="15">
                  <c:v>0.89561051975285599</c:v>
                </c:pt>
                <c:pt idx="16">
                  <c:v>0.85491915410741304</c:v>
                </c:pt>
                <c:pt idx="17">
                  <c:v>0.65267783109786004</c:v>
                </c:pt>
                <c:pt idx="18">
                  <c:v>0.86170637295924402</c:v>
                </c:pt>
                <c:pt idx="19">
                  <c:v>1.0369591913520899</c:v>
                </c:pt>
                <c:pt idx="20">
                  <c:v>1.0873773213585201</c:v>
                </c:pt>
                <c:pt idx="21">
                  <c:v>1.0607337171679301</c:v>
                </c:pt>
                <c:pt idx="22">
                  <c:v>0.92267908270988397</c:v>
                </c:pt>
                <c:pt idx="23">
                  <c:v>0.92113880504809798</c:v>
                </c:pt>
                <c:pt idx="24">
                  <c:v>0.82161021253937006</c:v>
                </c:pt>
                <c:pt idx="25">
                  <c:v>1.14228231299488</c:v>
                </c:pt>
                <c:pt idx="26">
                  <c:v>1.2786103390605399</c:v>
                </c:pt>
                <c:pt idx="27">
                  <c:v>1.12107231206932</c:v>
                </c:pt>
                <c:pt idx="28">
                  <c:v>0.94263957686084898</c:v>
                </c:pt>
                <c:pt idx="29">
                  <c:v>0.89633968535824704</c:v>
                </c:pt>
                <c:pt idx="30">
                  <c:v>1.25100872871831</c:v>
                </c:pt>
                <c:pt idx="31">
                  <c:v>1.1258409038478401</c:v>
                </c:pt>
                <c:pt idx="32">
                  <c:v>1.1044833697729699</c:v>
                </c:pt>
                <c:pt idx="33">
                  <c:v>0.84639693473587696</c:v>
                </c:pt>
                <c:pt idx="34">
                  <c:v>0.85699978462312898</c:v>
                </c:pt>
                <c:pt idx="35">
                  <c:v>0.64286873065592298</c:v>
                </c:pt>
                <c:pt idx="36">
                  <c:v>0.80173679337507997</c:v>
                </c:pt>
                <c:pt idx="37">
                  <c:v>0.96292382143845601</c:v>
                </c:pt>
                <c:pt idx="38">
                  <c:v>1.0251862128634599</c:v>
                </c:pt>
                <c:pt idx="39">
                  <c:v>1.0229813754469499</c:v>
                </c:pt>
                <c:pt idx="40">
                  <c:v>0.85537401559201598</c:v>
                </c:pt>
                <c:pt idx="41">
                  <c:v>0.82285873899426798</c:v>
                </c:pt>
                <c:pt idx="42">
                  <c:v>0.79549139750834996</c:v>
                </c:pt>
                <c:pt idx="43">
                  <c:v>0.93336152802560901</c:v>
                </c:pt>
                <c:pt idx="44">
                  <c:v>0.975440767696237</c:v>
                </c:pt>
                <c:pt idx="45">
                  <c:v>1.0133802738369599</c:v>
                </c:pt>
                <c:pt idx="46">
                  <c:v>1.0180584266931101</c:v>
                </c:pt>
                <c:pt idx="47">
                  <c:v>0.817599045382847</c:v>
                </c:pt>
                <c:pt idx="48">
                  <c:v>0.83298645282068196</c:v>
                </c:pt>
                <c:pt idx="49">
                  <c:v>1.10547227135749</c:v>
                </c:pt>
                <c:pt idx="50">
                  <c:v>1.0443992260488799</c:v>
                </c:pt>
                <c:pt idx="51">
                  <c:v>1.20756253198703</c:v>
                </c:pt>
                <c:pt idx="52">
                  <c:v>0.95155629652831697</c:v>
                </c:pt>
                <c:pt idx="53">
                  <c:v>0.888224616720244</c:v>
                </c:pt>
                <c:pt idx="54">
                  <c:v>0.97538668736912004</c:v>
                </c:pt>
                <c:pt idx="55">
                  <c:v>1.1712755437847</c:v>
                </c:pt>
                <c:pt idx="56">
                  <c:v>1.2819443220479401</c:v>
                </c:pt>
                <c:pt idx="57">
                  <c:v>0.91843655081423303</c:v>
                </c:pt>
                <c:pt idx="58">
                  <c:v>0.83603125231632902</c:v>
                </c:pt>
                <c:pt idx="59">
                  <c:v>0.80787710394449197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4D-4F5F-AB8D-CF0FA0335FE5}"/>
            </c:ext>
          </c:extLst>
        </c:ser>
        <c:ser>
          <c:idx val="1"/>
          <c:order val="2"/>
          <c:tx>
            <c:v>Non-Responsive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C6677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xVal>
            <c:numRef>
              <c:f>Data!$AG$3:$AG$172</c:f>
              <c:numCache>
                <c:formatCode>0.000</c:formatCode>
                <c:ptCount val="60"/>
                <c:pt idx="0">
                  <c:v>86.985863961874202</c:v>
                </c:pt>
                <c:pt idx="1">
                  <c:v>88.8937742805402</c:v>
                </c:pt>
                <c:pt idx="2">
                  <c:v>91.893344763311632</c:v>
                </c:pt>
                <c:pt idx="3">
                  <c:v>95.10512756075201</c:v>
                </c:pt>
                <c:pt idx="4">
                  <c:v>102.91982745945269</c:v>
                </c:pt>
                <c:pt idx="5">
                  <c:v>96.963264056018474</c:v>
                </c:pt>
                <c:pt idx="6">
                  <c:v>96.604916128580456</c:v>
                </c:pt>
                <c:pt idx="7">
                  <c:v>89.912100108867008</c:v>
                </c:pt>
                <c:pt idx="8">
                  <c:v>92.594448227507542</c:v>
                </c:pt>
                <c:pt idx="9">
                  <c:v>88.471685219666398</c:v>
                </c:pt>
                <c:pt idx="10">
                  <c:v>93.946917640997412</c:v>
                </c:pt>
                <c:pt idx="11">
                  <c:v>94.962545503574717</c:v>
                </c:pt>
                <c:pt idx="12">
                  <c:v>96.512573349001258</c:v>
                </c:pt>
                <c:pt idx="13">
                  <c:v>93.205941852415336</c:v>
                </c:pt>
                <c:pt idx="14">
                  <c:v>96.986405936879052</c:v>
                </c:pt>
                <c:pt idx="15">
                  <c:v>101.18323552150078</c:v>
                </c:pt>
                <c:pt idx="16">
                  <c:v>100.65401808825104</c:v>
                </c:pt>
                <c:pt idx="17">
                  <c:v>106.02763064936983</c:v>
                </c:pt>
                <c:pt idx="18">
                  <c:v>82.693535659053296</c:v>
                </c:pt>
                <c:pt idx="19">
                  <c:v>82.919403365060376</c:v>
                </c:pt>
                <c:pt idx="20">
                  <c:v>83.978974716493113</c:v>
                </c:pt>
                <c:pt idx="21">
                  <c:v>82.083742816238711</c:v>
                </c:pt>
                <c:pt idx="22">
                  <c:v>92.398002056336651</c:v>
                </c:pt>
                <c:pt idx="23">
                  <c:v>94.700126937211621</c:v>
                </c:pt>
                <c:pt idx="24">
                  <c:v>98.363833186354228</c:v>
                </c:pt>
                <c:pt idx="25">
                  <c:v>93.268809992322119</c:v>
                </c:pt>
                <c:pt idx="26">
                  <c:v>90.602914247659371</c:v>
                </c:pt>
                <c:pt idx="27">
                  <c:v>92.961720003232557</c:v>
                </c:pt>
                <c:pt idx="28">
                  <c:v>89.004599201937964</c:v>
                </c:pt>
                <c:pt idx="29">
                  <c:v>92.402450718861942</c:v>
                </c:pt>
                <c:pt idx="30">
                  <c:v>85.153147330884408</c:v>
                </c:pt>
                <c:pt idx="31">
                  <c:v>87.895371644702436</c:v>
                </c:pt>
                <c:pt idx="32">
                  <c:v>90.200940884456756</c:v>
                </c:pt>
                <c:pt idx="33">
                  <c:v>91.255879105311493</c:v>
                </c:pt>
                <c:pt idx="34">
                  <c:v>94.101411187404167</c:v>
                </c:pt>
                <c:pt idx="35">
                  <c:v>101.19897722493992</c:v>
                </c:pt>
                <c:pt idx="36">
                  <c:v>108.36337650019591</c:v>
                </c:pt>
                <c:pt idx="37">
                  <c:v>107.67966179774783</c:v>
                </c:pt>
                <c:pt idx="38">
                  <c:v>102.6950632383117</c:v>
                </c:pt>
                <c:pt idx="39">
                  <c:v>105.21452111159101</c:v>
                </c:pt>
                <c:pt idx="40">
                  <c:v>108.07213767168507</c:v>
                </c:pt>
                <c:pt idx="41">
                  <c:v>108.59165737232972</c:v>
                </c:pt>
                <c:pt idx="42">
                  <c:v>93.87887881890461</c:v>
                </c:pt>
                <c:pt idx="43">
                  <c:v>93.498310152701507</c:v>
                </c:pt>
                <c:pt idx="44">
                  <c:v>93.15663273889615</c:v>
                </c:pt>
                <c:pt idx="45">
                  <c:v>90.755804704943969</c:v>
                </c:pt>
                <c:pt idx="46">
                  <c:v>95.848420189113057</c:v>
                </c:pt>
                <c:pt idx="47">
                  <c:v>95.124071965389604</c:v>
                </c:pt>
                <c:pt idx="48">
                  <c:v>103.15914139541132</c:v>
                </c:pt>
                <c:pt idx="49">
                  <c:v>101.32249783313877</c:v>
                </c:pt>
                <c:pt idx="50">
                  <c:v>96.516633845239795</c:v>
                </c:pt>
                <c:pt idx="51">
                  <c:v>93.146437241110334</c:v>
                </c:pt>
                <c:pt idx="52">
                  <c:v>92.018498653999174</c:v>
                </c:pt>
                <c:pt idx="53">
                  <c:v>95.519716715927643</c:v>
                </c:pt>
                <c:pt idx="54">
                  <c:v>105.28701466371147</c:v>
                </c:pt>
                <c:pt idx="55">
                  <c:v>102.92950219221538</c:v>
                </c:pt>
                <c:pt idx="56">
                  <c:v>102.42637739237811</c:v>
                </c:pt>
                <c:pt idx="57">
                  <c:v>102.28879933893022</c:v>
                </c:pt>
                <c:pt idx="58">
                  <c:v>108.13808321963624</c:v>
                </c:pt>
                <c:pt idx="59">
                  <c:v>110.8059205854294</c:v>
                </c:pt>
              </c:numCache>
            </c:numRef>
          </c:xVal>
          <c:yVal>
            <c:numRef>
              <c:f>Data!$U$3:$U$172</c:f>
              <c:numCache>
                <c:formatCode>0.000</c:formatCode>
                <c:ptCount val="60"/>
                <c:pt idx="0">
                  <c:v>0.99906081353721998</c:v>
                </c:pt>
                <c:pt idx="1">
                  <c:v>1.1061470605405599</c:v>
                </c:pt>
                <c:pt idx="2">
                  <c:v>0.93379287201303396</c:v>
                </c:pt>
                <c:pt idx="3">
                  <c:v>0.98317255318566499</c:v>
                </c:pt>
                <c:pt idx="4">
                  <c:v>0.92428492358235603</c:v>
                </c:pt>
                <c:pt idx="5">
                  <c:v>0.738453690069383</c:v>
                </c:pt>
                <c:pt idx="6">
                  <c:v>0.84227372535490097</c:v>
                </c:pt>
                <c:pt idx="7">
                  <c:v>1.1585387138444401</c:v>
                </c:pt>
                <c:pt idx="8">
                  <c:v>1.0999663174257901</c:v>
                </c:pt>
                <c:pt idx="9">
                  <c:v>1.06199786720708</c:v>
                </c:pt>
                <c:pt idx="10">
                  <c:v>1.05638120564934</c:v>
                </c:pt>
                <c:pt idx="11">
                  <c:v>0.985288591857997</c:v>
                </c:pt>
                <c:pt idx="12">
                  <c:v>1.0064958486825899</c:v>
                </c:pt>
                <c:pt idx="13">
                  <c:v>1.0128848837429301</c:v>
                </c:pt>
                <c:pt idx="14">
                  <c:v>1.0459499612469101</c:v>
                </c:pt>
                <c:pt idx="15">
                  <c:v>0.98843720395248003</c:v>
                </c:pt>
                <c:pt idx="16">
                  <c:v>1.04411026368606</c:v>
                </c:pt>
                <c:pt idx="17">
                  <c:v>0.831910940069442</c:v>
                </c:pt>
                <c:pt idx="18">
                  <c:v>1.0960333942577301</c:v>
                </c:pt>
                <c:pt idx="19">
                  <c:v>1.10692037479863</c:v>
                </c:pt>
                <c:pt idx="20">
                  <c:v>0.98044943309663102</c:v>
                </c:pt>
                <c:pt idx="21">
                  <c:v>0.94108061834448598</c:v>
                </c:pt>
                <c:pt idx="22">
                  <c:v>0.87682041419280499</c:v>
                </c:pt>
                <c:pt idx="23">
                  <c:v>1.0475209314684399</c:v>
                </c:pt>
                <c:pt idx="24">
                  <c:v>0.86586086145104302</c:v>
                </c:pt>
                <c:pt idx="25">
                  <c:v>1.1018708164675</c:v>
                </c:pt>
                <c:pt idx="26">
                  <c:v>1.0548369249154299</c:v>
                </c:pt>
                <c:pt idx="27">
                  <c:v>1.0371329345904701</c:v>
                </c:pt>
                <c:pt idx="28">
                  <c:v>1.0606068504267401</c:v>
                </c:pt>
                <c:pt idx="29">
                  <c:v>1.05411919955045</c:v>
                </c:pt>
                <c:pt idx="30">
                  <c:v>0.81332289727510498</c:v>
                </c:pt>
                <c:pt idx="31">
                  <c:v>1.05238694193224</c:v>
                </c:pt>
                <c:pt idx="32">
                  <c:v>1.10677053584519</c:v>
                </c:pt>
                <c:pt idx="33">
                  <c:v>0.92519096658783595</c:v>
                </c:pt>
                <c:pt idx="34">
                  <c:v>1.01161786094717</c:v>
                </c:pt>
                <c:pt idx="35">
                  <c:v>0.65852845032634899</c:v>
                </c:pt>
                <c:pt idx="36">
                  <c:v>0.99810533216874098</c:v>
                </c:pt>
                <c:pt idx="37">
                  <c:v>1.3151124265888501</c:v>
                </c:pt>
                <c:pt idx="38">
                  <c:v>1.12834429444916</c:v>
                </c:pt>
                <c:pt idx="39">
                  <c:v>1.15483583658336</c:v>
                </c:pt>
                <c:pt idx="40">
                  <c:v>0.88931393821962101</c:v>
                </c:pt>
                <c:pt idx="41">
                  <c:v>0.90311083639069201</c:v>
                </c:pt>
                <c:pt idx="42">
                  <c:v>1.09517203009514</c:v>
                </c:pt>
                <c:pt idx="43">
                  <c:v>0.74814747320475306</c:v>
                </c:pt>
                <c:pt idx="44">
                  <c:v>0.87911866515716597</c:v>
                </c:pt>
                <c:pt idx="45">
                  <c:v>0.92090045877450499</c:v>
                </c:pt>
                <c:pt idx="46">
                  <c:v>1.24486229073191</c:v>
                </c:pt>
                <c:pt idx="47">
                  <c:v>1.04942075919966</c:v>
                </c:pt>
                <c:pt idx="48">
                  <c:v>0.73027054878981901</c:v>
                </c:pt>
                <c:pt idx="49">
                  <c:v>1.0441421069152701</c:v>
                </c:pt>
                <c:pt idx="50">
                  <c:v>1.1738803773339399</c:v>
                </c:pt>
                <c:pt idx="51">
                  <c:v>1.1644614627087799</c:v>
                </c:pt>
                <c:pt idx="52">
                  <c:v>1.0648845473023001</c:v>
                </c:pt>
                <c:pt idx="53">
                  <c:v>1.0249830028581199</c:v>
                </c:pt>
                <c:pt idx="54">
                  <c:v>0.75323822122541395</c:v>
                </c:pt>
                <c:pt idx="55">
                  <c:v>1.12807755948819</c:v>
                </c:pt>
                <c:pt idx="56">
                  <c:v>1.15418095031312</c:v>
                </c:pt>
                <c:pt idx="57">
                  <c:v>1.1160680586275</c:v>
                </c:pt>
                <c:pt idx="58">
                  <c:v>0.88492028849729798</c:v>
                </c:pt>
                <c:pt idx="59">
                  <c:v>0.87691684279203896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F4D-4F5F-AB8D-CF0FA0335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4918927"/>
        <c:axId val="1144940527"/>
      </c:scatterChart>
      <c:valAx>
        <c:axId val="1144918927"/>
        <c:scaling>
          <c:orientation val="minMax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Earlywood</a:t>
                </a:r>
                <a:r>
                  <a:rPr lang="en-US" sz="1600" baseline="0"/>
                  <a:t> WUE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38422746102520317"/>
              <c:y val="0.80732678847836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940527"/>
        <c:crossesAt val="1"/>
        <c:crossBetween val="midCat"/>
        <c:majorUnit val="10"/>
      </c:valAx>
      <c:valAx>
        <c:axId val="1144940527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Ring Width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918927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9.1145538381342123E-2"/>
          <c:y val="0.91136937819366759"/>
          <c:w val="0.89396233984746531"/>
          <c:h val="8.8630621806332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06741497588325"/>
          <c:y val="6.2526919711959075E-2"/>
          <c:w val="0.72277941291672732"/>
          <c:h val="0.63817131031697971"/>
        </c:manualLayout>
      </c:layout>
      <c:scatterChart>
        <c:scatterStyle val="lineMarker"/>
        <c:varyColors val="0"/>
        <c:ser>
          <c:idx val="0"/>
          <c:order val="0"/>
          <c:tx>
            <c:v>Responsive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117733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Data!$AM$173:$AM$358</c:f>
              <c:numCache>
                <c:formatCode>0.000</c:formatCode>
                <c:ptCount val="66"/>
                <c:pt idx="0">
                  <c:v>21.311909099999998</c:v>
                </c:pt>
                <c:pt idx="1">
                  <c:v>21.0201162</c:v>
                </c:pt>
                <c:pt idx="2">
                  <c:v>21.002832300000001</c:v>
                </c:pt>
                <c:pt idx="3">
                  <c:v>21.918879</c:v>
                </c:pt>
                <c:pt idx="4">
                  <c:v>21.486781499999999</c:v>
                </c:pt>
                <c:pt idx="5">
                  <c:v>22.454679899999999</c:v>
                </c:pt>
                <c:pt idx="12">
                  <c:v>19.337973699999999</c:v>
                </c:pt>
                <c:pt idx="13">
                  <c:v>20.3002906</c:v>
                </c:pt>
                <c:pt idx="14">
                  <c:v>20.009875300000001</c:v>
                </c:pt>
                <c:pt idx="15">
                  <c:v>20.1090415</c:v>
                </c:pt>
                <c:pt idx="16">
                  <c:v>21.469035099999999</c:v>
                </c:pt>
                <c:pt idx="17">
                  <c:v>21.662114999999996</c:v>
                </c:pt>
                <c:pt idx="18">
                  <c:v>20.5400472</c:v>
                </c:pt>
                <c:pt idx="19">
                  <c:v>21.329704800000002</c:v>
                </c:pt>
                <c:pt idx="20">
                  <c:v>21.133308</c:v>
                </c:pt>
                <c:pt idx="21">
                  <c:v>21.915842400000002</c:v>
                </c:pt>
                <c:pt idx="22">
                  <c:v>22.438888800000001</c:v>
                </c:pt>
                <c:pt idx="23">
                  <c:v>21.925000800000003</c:v>
                </c:pt>
                <c:pt idx="24">
                  <c:v>20.097819999999999</c:v>
                </c:pt>
                <c:pt idx="25">
                  <c:v>19.635829600000001</c:v>
                </c:pt>
                <c:pt idx="26">
                  <c:v>20.046939999999999</c:v>
                </c:pt>
                <c:pt idx="27">
                  <c:v>20.296251999999999</c:v>
                </c:pt>
                <c:pt idx="28">
                  <c:v>20.842703199999999</c:v>
                </c:pt>
                <c:pt idx="29">
                  <c:v>21.371855200000002</c:v>
                </c:pt>
                <c:pt idx="30">
                  <c:v>22.266858399999997</c:v>
                </c:pt>
                <c:pt idx="31">
                  <c:v>21.390494799999999</c:v>
                </c:pt>
                <c:pt idx="32">
                  <c:v>21.754382799999998</c:v>
                </c:pt>
                <c:pt idx="33">
                  <c:v>21.983834399999999</c:v>
                </c:pt>
                <c:pt idx="34">
                  <c:v>22.154659599999995</c:v>
                </c:pt>
                <c:pt idx="35">
                  <c:v>22.34469</c:v>
                </c:pt>
                <c:pt idx="36">
                  <c:v>20.801181100000001</c:v>
                </c:pt>
                <c:pt idx="37">
                  <c:v>20.4662422</c:v>
                </c:pt>
                <c:pt idx="38">
                  <c:v>19.786245400000002</c:v>
                </c:pt>
                <c:pt idx="39">
                  <c:v>19.9866016</c:v>
                </c:pt>
                <c:pt idx="40">
                  <c:v>20.365052200000001</c:v>
                </c:pt>
                <c:pt idx="41">
                  <c:v>21.457904199999998</c:v>
                </c:pt>
                <c:pt idx="42">
                  <c:v>19.533385000000003</c:v>
                </c:pt>
                <c:pt idx="43">
                  <c:v>19.454488000000001</c:v>
                </c:pt>
                <c:pt idx="44">
                  <c:v>19.767041500000001</c:v>
                </c:pt>
                <c:pt idx="45">
                  <c:v>19.960238</c:v>
                </c:pt>
                <c:pt idx="46">
                  <c:v>20.807874999999999</c:v>
                </c:pt>
                <c:pt idx="47">
                  <c:v>21.466361500000001</c:v>
                </c:pt>
                <c:pt idx="48">
                  <c:v>21.301928900000004</c:v>
                </c:pt>
                <c:pt idx="49">
                  <c:v>20.0704505</c:v>
                </c:pt>
                <c:pt idx="50">
                  <c:v>19.233170000000001</c:v>
                </c:pt>
                <c:pt idx="51">
                  <c:v>19.966440500000004</c:v>
                </c:pt>
                <c:pt idx="52">
                  <c:v>20.422004300000001</c:v>
                </c:pt>
                <c:pt idx="53">
                  <c:v>21.6181193</c:v>
                </c:pt>
                <c:pt idx="54">
                  <c:v>21.651000900000003</c:v>
                </c:pt>
                <c:pt idx="55">
                  <c:v>20.580099500000003</c:v>
                </c:pt>
                <c:pt idx="56">
                  <c:v>20.445926600000004</c:v>
                </c:pt>
                <c:pt idx="57">
                  <c:v>21.703407500000001</c:v>
                </c:pt>
                <c:pt idx="58">
                  <c:v>22.659259400000003</c:v>
                </c:pt>
                <c:pt idx="59">
                  <c:v>22.606214300000005</c:v>
                </c:pt>
                <c:pt idx="60">
                  <c:v>20.789534999999997</c:v>
                </c:pt>
                <c:pt idx="61">
                  <c:v>21.142108999999994</c:v>
                </c:pt>
                <c:pt idx="62">
                  <c:v>20.675406999999996</c:v>
                </c:pt>
                <c:pt idx="63">
                  <c:v>21.744337999999996</c:v>
                </c:pt>
                <c:pt idx="64">
                  <c:v>22.508587999999996</c:v>
                </c:pt>
                <c:pt idx="65">
                  <c:v>22.553423999999996</c:v>
                </c:pt>
              </c:numCache>
            </c:numRef>
          </c:xVal>
          <c:yVal>
            <c:numRef>
              <c:f>Data!$U$173:$U$358</c:f>
              <c:numCache>
                <c:formatCode>0.000</c:formatCode>
                <c:ptCount val="66"/>
                <c:pt idx="0">
                  <c:v>1.01276603615607</c:v>
                </c:pt>
                <c:pt idx="1">
                  <c:v>1.1202654584336</c:v>
                </c:pt>
                <c:pt idx="2">
                  <c:v>1.05400895662329</c:v>
                </c:pt>
                <c:pt idx="3">
                  <c:v>1.00007698695904</c:v>
                </c:pt>
                <c:pt idx="4">
                  <c:v>0.82641889578309602</c:v>
                </c:pt>
                <c:pt idx="5">
                  <c:v>0.81575024039760102</c:v>
                </c:pt>
                <c:pt idx="6">
                  <c:v>0.94290074102981203</c:v>
                </c:pt>
                <c:pt idx="7">
                  <c:v>0.98294111649370297</c:v>
                </c:pt>
                <c:pt idx="8">
                  <c:v>1.11552031624609</c:v>
                </c:pt>
                <c:pt idx="9">
                  <c:v>1.0897806855060199</c:v>
                </c:pt>
                <c:pt idx="10">
                  <c:v>0.86242229790972702</c:v>
                </c:pt>
                <c:pt idx="11">
                  <c:v>0.94790180274849101</c:v>
                </c:pt>
                <c:pt idx="12">
                  <c:v>1.00033074941885</c:v>
                </c:pt>
                <c:pt idx="13">
                  <c:v>1.0307840801931001</c:v>
                </c:pt>
                <c:pt idx="14">
                  <c:v>1.00726218130304</c:v>
                </c:pt>
                <c:pt idx="15">
                  <c:v>0.92535613904254899</c:v>
                </c:pt>
                <c:pt idx="16">
                  <c:v>1.0081021244159201</c:v>
                </c:pt>
                <c:pt idx="17">
                  <c:v>0.91596500625354205</c:v>
                </c:pt>
                <c:pt idx="18">
                  <c:v>1.0515715078213701</c:v>
                </c:pt>
                <c:pt idx="19">
                  <c:v>0.973608464384771</c:v>
                </c:pt>
                <c:pt idx="20">
                  <c:v>0.99633206982845701</c:v>
                </c:pt>
                <c:pt idx="21">
                  <c:v>0.933735258347826</c:v>
                </c:pt>
                <c:pt idx="22">
                  <c:v>1.07837119045051</c:v>
                </c:pt>
                <c:pt idx="23">
                  <c:v>0.93919314102617102</c:v>
                </c:pt>
                <c:pt idx="24">
                  <c:v>1.1812670321693299</c:v>
                </c:pt>
                <c:pt idx="25">
                  <c:v>1.1962408142394301</c:v>
                </c:pt>
                <c:pt idx="26">
                  <c:v>1.0697364280581101</c:v>
                </c:pt>
                <c:pt idx="27">
                  <c:v>0.919349473929433</c:v>
                </c:pt>
                <c:pt idx="28">
                  <c:v>0.78505652839849704</c:v>
                </c:pt>
                <c:pt idx="29">
                  <c:v>0.594587057929027</c:v>
                </c:pt>
                <c:pt idx="30">
                  <c:v>0.80929213686618495</c:v>
                </c:pt>
                <c:pt idx="31">
                  <c:v>1.0478257689261099</c:v>
                </c:pt>
                <c:pt idx="32">
                  <c:v>1.0569532193807001</c:v>
                </c:pt>
                <c:pt idx="33">
                  <c:v>1.0703137603357999</c:v>
                </c:pt>
                <c:pt idx="34">
                  <c:v>0.97415426651015102</c:v>
                </c:pt>
                <c:pt idx="35">
                  <c:v>0.86237138003685898</c:v>
                </c:pt>
                <c:pt idx="36">
                  <c:v>0.84034326554141403</c:v>
                </c:pt>
                <c:pt idx="37">
                  <c:v>1.1129104956220399</c:v>
                </c:pt>
                <c:pt idx="38">
                  <c:v>1.07009890438299</c:v>
                </c:pt>
                <c:pt idx="39">
                  <c:v>1.0422200401839501</c:v>
                </c:pt>
                <c:pt idx="40">
                  <c:v>1.0432304182488701</c:v>
                </c:pt>
                <c:pt idx="41">
                  <c:v>0.95346586560277702</c:v>
                </c:pt>
                <c:pt idx="42">
                  <c:v>1.0348621492500101</c:v>
                </c:pt>
                <c:pt idx="43">
                  <c:v>1.10844022593299</c:v>
                </c:pt>
                <c:pt idx="44">
                  <c:v>0.984299298126878</c:v>
                </c:pt>
                <c:pt idx="45">
                  <c:v>0.85709001171039001</c:v>
                </c:pt>
                <c:pt idx="46">
                  <c:v>0.79578739341778204</c:v>
                </c:pt>
                <c:pt idx="47">
                  <c:v>0.71359309192721798</c:v>
                </c:pt>
                <c:pt idx="48">
                  <c:v>0.93366046761579502</c:v>
                </c:pt>
                <c:pt idx="49">
                  <c:v>1.1439212886618599</c:v>
                </c:pt>
                <c:pt idx="50">
                  <c:v>1.0685616399631499</c:v>
                </c:pt>
                <c:pt idx="51">
                  <c:v>1.0942018681613199</c:v>
                </c:pt>
                <c:pt idx="52">
                  <c:v>1.0478084865308801</c:v>
                </c:pt>
                <c:pt idx="53">
                  <c:v>0.97331788563909605</c:v>
                </c:pt>
                <c:pt idx="54">
                  <c:v>0.97179543144880098</c:v>
                </c:pt>
                <c:pt idx="55">
                  <c:v>1.1693552818411099</c:v>
                </c:pt>
                <c:pt idx="56">
                  <c:v>1.0578537407931701</c:v>
                </c:pt>
                <c:pt idx="57">
                  <c:v>0.921034591307061</c:v>
                </c:pt>
                <c:pt idx="58">
                  <c:v>0.93125270330837695</c:v>
                </c:pt>
                <c:pt idx="59">
                  <c:v>0.80757284381858996</c:v>
                </c:pt>
                <c:pt idx="60">
                  <c:v>1.00955683238716</c:v>
                </c:pt>
                <c:pt idx="61">
                  <c:v>1.0622830397722101</c:v>
                </c:pt>
                <c:pt idx="62">
                  <c:v>1.01607588813316</c:v>
                </c:pt>
                <c:pt idx="63">
                  <c:v>0.87631732095703996</c:v>
                </c:pt>
                <c:pt idx="64">
                  <c:v>1.02042238616829</c:v>
                </c:pt>
                <c:pt idx="65">
                  <c:v>0.97065800317109596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F08-4F45-87C2-6F0BEE546BBF}"/>
            </c:ext>
          </c:extLst>
        </c:ser>
        <c:ser>
          <c:idx val="2"/>
          <c:order val="1"/>
          <c:tx>
            <c:v>Temporary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332288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Data!$AM$359:$AM$529</c:f>
              <c:numCache>
                <c:formatCode>0.000</c:formatCode>
                <c:ptCount val="61"/>
                <c:pt idx="0">
                  <c:v>21.466893899999999</c:v>
                </c:pt>
                <c:pt idx="1">
                  <c:v>22.090902099999997</c:v>
                </c:pt>
                <c:pt idx="2">
                  <c:v>21.982157999999998</c:v>
                </c:pt>
                <c:pt idx="3">
                  <c:v>22.7159266</c:v>
                </c:pt>
                <c:pt idx="4">
                  <c:v>23.3775379</c:v>
                </c:pt>
                <c:pt idx="5">
                  <c:v>23.160049699999998</c:v>
                </c:pt>
                <c:pt idx="6">
                  <c:v>22.2283297</c:v>
                </c:pt>
                <c:pt idx="7">
                  <c:v>21.714290599999998</c:v>
                </c:pt>
                <c:pt idx="8">
                  <c:v>21.385063199999998</c:v>
                </c:pt>
                <c:pt idx="9">
                  <c:v>21.5436175</c:v>
                </c:pt>
                <c:pt idx="10">
                  <c:v>22.221260399999998</c:v>
                </c:pt>
                <c:pt idx="11">
                  <c:v>22.730249999999998</c:v>
                </c:pt>
                <c:pt idx="12">
                  <c:v>20.4598175</c:v>
                </c:pt>
                <c:pt idx="13">
                  <c:v>20.272393999999995</c:v>
                </c:pt>
                <c:pt idx="14">
                  <c:v>20.2896167</c:v>
                </c:pt>
                <c:pt idx="15">
                  <c:v>20.442594799999998</c:v>
                </c:pt>
                <c:pt idx="16">
                  <c:v>20.793127399999999</c:v>
                </c:pt>
                <c:pt idx="17">
                  <c:v>20.8610051</c:v>
                </c:pt>
                <c:pt idx="18">
                  <c:v>21.973726399999997</c:v>
                </c:pt>
                <c:pt idx="19">
                  <c:v>21.509769199999997</c:v>
                </c:pt>
                <c:pt idx="20">
                  <c:v>21.220680399999996</c:v>
                </c:pt>
                <c:pt idx="21">
                  <c:v>21.705864399999996</c:v>
                </c:pt>
                <c:pt idx="22">
                  <c:v>22.950159199999998</c:v>
                </c:pt>
                <c:pt idx="23">
                  <c:v>22.311333599999998</c:v>
                </c:pt>
                <c:pt idx="24">
                  <c:v>22.6987685</c:v>
                </c:pt>
                <c:pt idx="25">
                  <c:v>21.906524299999997</c:v>
                </c:pt>
                <c:pt idx="26">
                  <c:v>21.313860799999997</c:v>
                </c:pt>
                <c:pt idx="27">
                  <c:v>21.044376199999995</c:v>
                </c:pt>
                <c:pt idx="28">
                  <c:v>21.634000399999998</c:v>
                </c:pt>
                <c:pt idx="29">
                  <c:v>22.355327599999995</c:v>
                </c:pt>
                <c:pt idx="30">
                  <c:v>19.270669600000002</c:v>
                </c:pt>
                <c:pt idx="31">
                  <c:v>19.4088864</c:v>
                </c:pt>
                <c:pt idx="32">
                  <c:v>19.265588099999999</c:v>
                </c:pt>
                <c:pt idx="33">
                  <c:v>19.451571000000001</c:v>
                </c:pt>
                <c:pt idx="34">
                  <c:v>20.520718600000002</c:v>
                </c:pt>
                <c:pt idx="35">
                  <c:v>20.885570299999998</c:v>
                </c:pt>
                <c:pt idx="36">
                  <c:v>21.587157600000001</c:v>
                </c:pt>
                <c:pt idx="37">
                  <c:v>20.136060000000004</c:v>
                </c:pt>
                <c:pt idx="38">
                  <c:v>20.317192800000001</c:v>
                </c:pt>
                <c:pt idx="39">
                  <c:v>20.44134</c:v>
                </c:pt>
                <c:pt idx="40">
                  <c:v>21.324616800000001</c:v>
                </c:pt>
                <c:pt idx="41">
                  <c:v>21.760149600000002</c:v>
                </c:pt>
                <c:pt idx="42">
                  <c:v>21.370213499999998</c:v>
                </c:pt>
                <c:pt idx="43">
                  <c:v>21.0020226</c:v>
                </c:pt>
                <c:pt idx="44">
                  <c:v>21.309355500000002</c:v>
                </c:pt>
                <c:pt idx="45">
                  <c:v>20.7099042</c:v>
                </c:pt>
                <c:pt idx="46">
                  <c:v>21.359056200000001</c:v>
                </c:pt>
                <c:pt idx="47">
                  <c:v>22.0599375</c:v>
                </c:pt>
                <c:pt idx="48">
                  <c:v>21.807201399999997</c:v>
                </c:pt>
                <c:pt idx="49">
                  <c:v>21.738528200000001</c:v>
                </c:pt>
                <c:pt idx="50">
                  <c:v>22.035438800000001</c:v>
                </c:pt>
                <c:pt idx="51">
                  <c:v>20.976053700000001</c:v>
                </c:pt>
                <c:pt idx="52">
                  <c:v>20.6256184</c:v>
                </c:pt>
                <c:pt idx="53">
                  <c:v>21.768825199999998</c:v>
                </c:pt>
                <c:pt idx="54">
                  <c:v>21.575746600000002</c:v>
                </c:pt>
                <c:pt idx="55">
                  <c:v>21.620733199999997</c:v>
                </c:pt>
                <c:pt idx="56">
                  <c:v>21.352905999999997</c:v>
                </c:pt>
                <c:pt idx="57">
                  <c:v>21.541193099999997</c:v>
                </c:pt>
                <c:pt idx="58">
                  <c:v>21.771464499999997</c:v>
                </c:pt>
                <c:pt idx="59">
                  <c:v>22.423560499999997</c:v>
                </c:pt>
              </c:numCache>
            </c:numRef>
          </c:xVal>
          <c:yVal>
            <c:numRef>
              <c:f>Data!$U$359:$U$529</c:f>
              <c:numCache>
                <c:formatCode>0.000</c:formatCode>
                <c:ptCount val="61"/>
                <c:pt idx="0">
                  <c:v>1.1219288679642401</c:v>
                </c:pt>
                <c:pt idx="1">
                  <c:v>1.0161326479519299</c:v>
                </c:pt>
                <c:pt idx="2">
                  <c:v>0.95910519118182602</c:v>
                </c:pt>
                <c:pt idx="3">
                  <c:v>1.08774165971806</c:v>
                </c:pt>
                <c:pt idx="4">
                  <c:v>0.94393969806228295</c:v>
                </c:pt>
                <c:pt idx="5">
                  <c:v>0.83989798143468897</c:v>
                </c:pt>
                <c:pt idx="6">
                  <c:v>0.98174913469026204</c:v>
                </c:pt>
                <c:pt idx="7">
                  <c:v>1.09338644795072</c:v>
                </c:pt>
                <c:pt idx="8">
                  <c:v>1.0988625139474399</c:v>
                </c:pt>
                <c:pt idx="9">
                  <c:v>1.0110548642464501</c:v>
                </c:pt>
                <c:pt idx="10">
                  <c:v>0.93356978881153596</c:v>
                </c:pt>
                <c:pt idx="11">
                  <c:v>1.01011750648348</c:v>
                </c:pt>
                <c:pt idx="12">
                  <c:v>1.1486530367791801</c:v>
                </c:pt>
                <c:pt idx="13">
                  <c:v>1.27758928037918</c:v>
                </c:pt>
                <c:pt idx="14">
                  <c:v>1.24258271403484</c:v>
                </c:pt>
                <c:pt idx="15">
                  <c:v>0.89561051975285599</c:v>
                </c:pt>
                <c:pt idx="16">
                  <c:v>0.85491915410741304</c:v>
                </c:pt>
                <c:pt idx="17">
                  <c:v>0.65267783109786004</c:v>
                </c:pt>
                <c:pt idx="18">
                  <c:v>0.86170637295924402</c:v>
                </c:pt>
                <c:pt idx="19">
                  <c:v>1.0369591913520899</c:v>
                </c:pt>
                <c:pt idx="20">
                  <c:v>1.0873773213585201</c:v>
                </c:pt>
                <c:pt idx="21">
                  <c:v>1.0607337171679301</c:v>
                </c:pt>
                <c:pt idx="22">
                  <c:v>0.92267908270988397</c:v>
                </c:pt>
                <c:pt idx="23">
                  <c:v>0.92113880504809798</c:v>
                </c:pt>
                <c:pt idx="24">
                  <c:v>0.82161021253937006</c:v>
                </c:pt>
                <c:pt idx="25">
                  <c:v>1.14228231299488</c:v>
                </c:pt>
                <c:pt idx="26">
                  <c:v>1.2786103390605399</c:v>
                </c:pt>
                <c:pt idx="27">
                  <c:v>1.12107231206932</c:v>
                </c:pt>
                <c:pt idx="28">
                  <c:v>0.94263957686084898</c:v>
                </c:pt>
                <c:pt idx="29">
                  <c:v>0.89633968535824704</c:v>
                </c:pt>
                <c:pt idx="30">
                  <c:v>1.25100872871831</c:v>
                </c:pt>
                <c:pt idx="31">
                  <c:v>1.1258409038478401</c:v>
                </c:pt>
                <c:pt idx="32">
                  <c:v>1.1044833697729699</c:v>
                </c:pt>
                <c:pt idx="33">
                  <c:v>0.84639693473587696</c:v>
                </c:pt>
                <c:pt idx="34">
                  <c:v>0.85699978462312898</c:v>
                </c:pt>
                <c:pt idx="35">
                  <c:v>0.64286873065592298</c:v>
                </c:pt>
                <c:pt idx="36">
                  <c:v>0.80173679337507997</c:v>
                </c:pt>
                <c:pt idx="37">
                  <c:v>0.96292382143845601</c:v>
                </c:pt>
                <c:pt idx="38">
                  <c:v>1.0251862128634599</c:v>
                </c:pt>
                <c:pt idx="39">
                  <c:v>1.0229813754469499</c:v>
                </c:pt>
                <c:pt idx="40">
                  <c:v>0.85537401559201598</c:v>
                </c:pt>
                <c:pt idx="41">
                  <c:v>0.82285873899426798</c:v>
                </c:pt>
                <c:pt idx="42">
                  <c:v>0.79549139750834996</c:v>
                </c:pt>
                <c:pt idx="43">
                  <c:v>0.93336152802560901</c:v>
                </c:pt>
                <c:pt idx="44">
                  <c:v>0.975440767696237</c:v>
                </c:pt>
                <c:pt idx="45">
                  <c:v>1.0133802738369599</c:v>
                </c:pt>
                <c:pt idx="46">
                  <c:v>1.0180584266931101</c:v>
                </c:pt>
                <c:pt idx="47">
                  <c:v>0.817599045382847</c:v>
                </c:pt>
                <c:pt idx="48">
                  <c:v>0.83298645282068196</c:v>
                </c:pt>
                <c:pt idx="49">
                  <c:v>1.10547227135749</c:v>
                </c:pt>
                <c:pt idx="50">
                  <c:v>1.0443992260488799</c:v>
                </c:pt>
                <c:pt idx="51">
                  <c:v>1.20756253198703</c:v>
                </c:pt>
                <c:pt idx="52">
                  <c:v>0.95155629652831697</c:v>
                </c:pt>
                <c:pt idx="53">
                  <c:v>0.888224616720244</c:v>
                </c:pt>
                <c:pt idx="54">
                  <c:v>0.97538668736912004</c:v>
                </c:pt>
                <c:pt idx="55">
                  <c:v>1.1712755437847</c:v>
                </c:pt>
                <c:pt idx="56">
                  <c:v>1.2819443220479401</c:v>
                </c:pt>
                <c:pt idx="57">
                  <c:v>0.91843655081423303</c:v>
                </c:pt>
                <c:pt idx="58">
                  <c:v>0.83603125231632902</c:v>
                </c:pt>
                <c:pt idx="59">
                  <c:v>0.80787710394449197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F08-4F45-87C2-6F0BEE546BBF}"/>
            </c:ext>
          </c:extLst>
        </c:ser>
        <c:ser>
          <c:idx val="1"/>
          <c:order val="2"/>
          <c:tx>
            <c:v>Non-Responsive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C6677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xVal>
            <c:numRef>
              <c:f>Data!$AM$3:$AM$172</c:f>
              <c:numCache>
                <c:formatCode>0.000</c:formatCode>
                <c:ptCount val="60"/>
                <c:pt idx="0">
                  <c:v>22.7667416</c:v>
                </c:pt>
                <c:pt idx="1">
                  <c:v>21.129482299999999</c:v>
                </c:pt>
                <c:pt idx="2">
                  <c:v>21.5339697</c:v>
                </c:pt>
                <c:pt idx="3">
                  <c:v>21.424209300000001</c:v>
                </c:pt>
                <c:pt idx="4">
                  <c:v>21.4353886</c:v>
                </c:pt>
                <c:pt idx="5">
                  <c:v>21.825647799999999</c:v>
                </c:pt>
                <c:pt idx="6">
                  <c:v>20.955631999999994</c:v>
                </c:pt>
                <c:pt idx="7">
                  <c:v>20.687634999999997</c:v>
                </c:pt>
                <c:pt idx="8">
                  <c:v>20.398239</c:v>
                </c:pt>
                <c:pt idx="9">
                  <c:v>21.169621999999997</c:v>
                </c:pt>
                <c:pt idx="10">
                  <c:v>20.713109999999997</c:v>
                </c:pt>
                <c:pt idx="11">
                  <c:v>21.161469999999998</c:v>
                </c:pt>
                <c:pt idx="12">
                  <c:v>19.840938399999999</c:v>
                </c:pt>
                <c:pt idx="13">
                  <c:v>19.617551599999999</c:v>
                </c:pt>
                <c:pt idx="14">
                  <c:v>20.487850399999999</c:v>
                </c:pt>
                <c:pt idx="15">
                  <c:v>20.643513599999999</c:v>
                </c:pt>
                <c:pt idx="16">
                  <c:v>21.935315999999997</c:v>
                </c:pt>
                <c:pt idx="17">
                  <c:v>21.614892399999999</c:v>
                </c:pt>
                <c:pt idx="18">
                  <c:v>20.5952883</c:v>
                </c:pt>
                <c:pt idx="19">
                  <c:v>21.271826399999998</c:v>
                </c:pt>
                <c:pt idx="20">
                  <c:v>21.269797799999999</c:v>
                </c:pt>
                <c:pt idx="21">
                  <c:v>22.096452299999999</c:v>
                </c:pt>
                <c:pt idx="22">
                  <c:v>22.592444999999998</c:v>
                </c:pt>
                <c:pt idx="23">
                  <c:v>22.028494200000001</c:v>
                </c:pt>
                <c:pt idx="24">
                  <c:v>20.722224999999995</c:v>
                </c:pt>
                <c:pt idx="25">
                  <c:v>20.102059999999994</c:v>
                </c:pt>
                <c:pt idx="26">
                  <c:v>19.424039999999994</c:v>
                </c:pt>
                <c:pt idx="27">
                  <c:v>19.645309999999995</c:v>
                </c:pt>
                <c:pt idx="28">
                  <c:v>20.022889999999997</c:v>
                </c:pt>
                <c:pt idx="29">
                  <c:v>21.255099999999999</c:v>
                </c:pt>
                <c:pt idx="30">
                  <c:v>22.304672599999996</c:v>
                </c:pt>
                <c:pt idx="31">
                  <c:v>22.547816599999997</c:v>
                </c:pt>
                <c:pt idx="32">
                  <c:v>21.604620499999996</c:v>
                </c:pt>
                <c:pt idx="33">
                  <c:v>22.147642099999999</c:v>
                </c:pt>
                <c:pt idx="34">
                  <c:v>22.914558799999995</c:v>
                </c:pt>
                <c:pt idx="35">
                  <c:v>23.138453899999995</c:v>
                </c:pt>
                <c:pt idx="36">
                  <c:v>20.0418962</c:v>
                </c:pt>
                <c:pt idx="37">
                  <c:v>19.839916200000001</c:v>
                </c:pt>
                <c:pt idx="38">
                  <c:v>19.712668799999999</c:v>
                </c:pt>
                <c:pt idx="39">
                  <c:v>19.670252999999999</c:v>
                </c:pt>
                <c:pt idx="40">
                  <c:v>19.286490999999998</c:v>
                </c:pt>
                <c:pt idx="41">
                  <c:v>20.2640742</c:v>
                </c:pt>
                <c:pt idx="42">
                  <c:v>21.032671599999997</c:v>
                </c:pt>
                <c:pt idx="43">
                  <c:v>20.881051599999999</c:v>
                </c:pt>
                <c:pt idx="44">
                  <c:v>21.065017199999996</c:v>
                </c:pt>
                <c:pt idx="45">
                  <c:v>20.799176799999998</c:v>
                </c:pt>
                <c:pt idx="46">
                  <c:v>20.866900399999999</c:v>
                </c:pt>
                <c:pt idx="47">
                  <c:v>22.044482399999996</c:v>
                </c:pt>
                <c:pt idx="48">
                  <c:v>20.978632800000003</c:v>
                </c:pt>
                <c:pt idx="49">
                  <c:v>20.845327200000003</c:v>
                </c:pt>
                <c:pt idx="50">
                  <c:v>19.9243992</c:v>
                </c:pt>
                <c:pt idx="51">
                  <c:v>20.452533600000002</c:v>
                </c:pt>
                <c:pt idx="52">
                  <c:v>20.039387999999999</c:v>
                </c:pt>
                <c:pt idx="53">
                  <c:v>20.975580000000001</c:v>
                </c:pt>
                <c:pt idx="54">
                  <c:v>20.302326000000001</c:v>
                </c:pt>
                <c:pt idx="55">
                  <c:v>20.411112899999999</c:v>
                </c:pt>
                <c:pt idx="56">
                  <c:v>19.5062499</c:v>
                </c:pt>
                <c:pt idx="57">
                  <c:v>19.9403808</c:v>
                </c:pt>
                <c:pt idx="58">
                  <c:v>20.300292599999999</c:v>
                </c:pt>
                <c:pt idx="59">
                  <c:v>20.109152999999999</c:v>
                </c:pt>
              </c:numCache>
            </c:numRef>
          </c:xVal>
          <c:yVal>
            <c:numRef>
              <c:f>Data!$U$3:$U$172</c:f>
              <c:numCache>
                <c:formatCode>0.000</c:formatCode>
                <c:ptCount val="60"/>
                <c:pt idx="0">
                  <c:v>0.99906081353721998</c:v>
                </c:pt>
                <c:pt idx="1">
                  <c:v>1.1061470605405599</c:v>
                </c:pt>
                <c:pt idx="2">
                  <c:v>0.93379287201303396</c:v>
                </c:pt>
                <c:pt idx="3">
                  <c:v>0.98317255318566499</c:v>
                </c:pt>
                <c:pt idx="4">
                  <c:v>0.92428492358235603</c:v>
                </c:pt>
                <c:pt idx="5">
                  <c:v>0.738453690069383</c:v>
                </c:pt>
                <c:pt idx="6">
                  <c:v>0.84227372535490097</c:v>
                </c:pt>
                <c:pt idx="7">
                  <c:v>1.1585387138444401</c:v>
                </c:pt>
                <c:pt idx="8">
                  <c:v>1.0999663174257901</c:v>
                </c:pt>
                <c:pt idx="9">
                  <c:v>1.06199786720708</c:v>
                </c:pt>
                <c:pt idx="10">
                  <c:v>1.05638120564934</c:v>
                </c:pt>
                <c:pt idx="11">
                  <c:v>0.985288591857997</c:v>
                </c:pt>
                <c:pt idx="12">
                  <c:v>1.0064958486825899</c:v>
                </c:pt>
                <c:pt idx="13">
                  <c:v>1.0128848837429301</c:v>
                </c:pt>
                <c:pt idx="14">
                  <c:v>1.0459499612469101</c:v>
                </c:pt>
                <c:pt idx="15">
                  <c:v>0.98843720395248003</c:v>
                </c:pt>
                <c:pt idx="16">
                  <c:v>1.04411026368606</c:v>
                </c:pt>
                <c:pt idx="17">
                  <c:v>0.831910940069442</c:v>
                </c:pt>
                <c:pt idx="18">
                  <c:v>1.0960333942577301</c:v>
                </c:pt>
                <c:pt idx="19">
                  <c:v>1.10692037479863</c:v>
                </c:pt>
                <c:pt idx="20">
                  <c:v>0.98044943309663102</c:v>
                </c:pt>
                <c:pt idx="21">
                  <c:v>0.94108061834448598</c:v>
                </c:pt>
                <c:pt idx="22">
                  <c:v>0.87682041419280499</c:v>
                </c:pt>
                <c:pt idx="23">
                  <c:v>1.0475209314684399</c:v>
                </c:pt>
                <c:pt idx="24">
                  <c:v>0.86586086145104302</c:v>
                </c:pt>
                <c:pt idx="25">
                  <c:v>1.1018708164675</c:v>
                </c:pt>
                <c:pt idx="26">
                  <c:v>1.0548369249154299</c:v>
                </c:pt>
                <c:pt idx="27">
                  <c:v>1.0371329345904701</c:v>
                </c:pt>
                <c:pt idx="28">
                  <c:v>1.0606068504267401</c:v>
                </c:pt>
                <c:pt idx="29">
                  <c:v>1.05411919955045</c:v>
                </c:pt>
                <c:pt idx="30">
                  <c:v>0.81332289727510498</c:v>
                </c:pt>
                <c:pt idx="31">
                  <c:v>1.05238694193224</c:v>
                </c:pt>
                <c:pt idx="32">
                  <c:v>1.10677053584519</c:v>
                </c:pt>
                <c:pt idx="33">
                  <c:v>0.92519096658783595</c:v>
                </c:pt>
                <c:pt idx="34">
                  <c:v>1.01161786094717</c:v>
                </c:pt>
                <c:pt idx="35">
                  <c:v>0.65852845032634899</c:v>
                </c:pt>
                <c:pt idx="36">
                  <c:v>0.99810533216874098</c:v>
                </c:pt>
                <c:pt idx="37">
                  <c:v>1.3151124265888501</c:v>
                </c:pt>
                <c:pt idx="38">
                  <c:v>1.12834429444916</c:v>
                </c:pt>
                <c:pt idx="39">
                  <c:v>1.15483583658336</c:v>
                </c:pt>
                <c:pt idx="40">
                  <c:v>0.88931393821962101</c:v>
                </c:pt>
                <c:pt idx="41">
                  <c:v>0.90311083639069201</c:v>
                </c:pt>
                <c:pt idx="42">
                  <c:v>1.09517203009514</c:v>
                </c:pt>
                <c:pt idx="43">
                  <c:v>0.74814747320475306</c:v>
                </c:pt>
                <c:pt idx="44">
                  <c:v>0.87911866515716597</c:v>
                </c:pt>
                <c:pt idx="45">
                  <c:v>0.92090045877450499</c:v>
                </c:pt>
                <c:pt idx="46">
                  <c:v>1.24486229073191</c:v>
                </c:pt>
                <c:pt idx="47">
                  <c:v>1.04942075919966</c:v>
                </c:pt>
                <c:pt idx="48">
                  <c:v>0.73027054878981901</c:v>
                </c:pt>
                <c:pt idx="49">
                  <c:v>1.0441421069152701</c:v>
                </c:pt>
                <c:pt idx="50">
                  <c:v>1.1738803773339399</c:v>
                </c:pt>
                <c:pt idx="51">
                  <c:v>1.1644614627087799</c:v>
                </c:pt>
                <c:pt idx="52">
                  <c:v>1.0648845473023001</c:v>
                </c:pt>
                <c:pt idx="53">
                  <c:v>1.0249830028581199</c:v>
                </c:pt>
                <c:pt idx="54">
                  <c:v>0.75323822122541395</c:v>
                </c:pt>
                <c:pt idx="55">
                  <c:v>1.12807755948819</c:v>
                </c:pt>
                <c:pt idx="56">
                  <c:v>1.15418095031312</c:v>
                </c:pt>
                <c:pt idx="57">
                  <c:v>1.1160680586275</c:v>
                </c:pt>
                <c:pt idx="58">
                  <c:v>0.88492028849729798</c:v>
                </c:pt>
                <c:pt idx="59">
                  <c:v>0.87691684279203896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F08-4F45-87C2-6F0BEE546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4918927"/>
        <c:axId val="1144940527"/>
      </c:scatterChart>
      <c:valAx>
        <c:axId val="1144918927"/>
        <c:scaling>
          <c:orientation val="minMax"/>
          <c:min val="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Earlywood</a:t>
                </a:r>
                <a:r>
                  <a:rPr lang="en-US" sz="1600" baseline="0"/>
                  <a:t> </a:t>
                </a:r>
                <a:r>
                  <a:rPr lang="en-US" sz="1600" baseline="0">
                    <a:latin typeface="Symbol" panose="05050102010706020507" pitchFamily="18" charset="2"/>
                  </a:rPr>
                  <a:t>d</a:t>
                </a:r>
                <a:r>
                  <a:rPr lang="en-US" sz="1600" baseline="0"/>
                  <a:t>18O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41100114466752513"/>
              <c:y val="0.785959268460426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940527"/>
        <c:crossesAt val="1"/>
        <c:crossBetween val="midCat"/>
        <c:majorUnit val="1"/>
      </c:valAx>
      <c:valAx>
        <c:axId val="1144940527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Ring Width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918927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15537718528318"/>
          <c:y val="5.2971216341689879E-2"/>
          <c:w val="0.75906487052607918"/>
          <c:h val="0.66231036928183418"/>
        </c:manualLayout>
      </c:layout>
      <c:scatterChart>
        <c:scatterStyle val="lineMarker"/>
        <c:varyColors val="0"/>
        <c:ser>
          <c:idx val="0"/>
          <c:order val="0"/>
          <c:tx>
            <c:strRef>
              <c:f>PIVOTResp!$T$2</c:f>
              <c:strCache>
                <c:ptCount val="1"/>
                <c:pt idx="0">
                  <c:v>Non-Responsive</c:v>
                </c:pt>
              </c:strCache>
            </c:strRef>
          </c:tx>
          <c:spPr>
            <a:ln w="19050" cap="rnd">
              <a:solidFill>
                <a:srgbClr val="CC6677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PIVOTResp!$U$2:$U$11</c:f>
              <c:numCache>
                <c:formatCode>General</c:formatCode>
                <c:ptCount val="10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</c:numCache>
            </c:numRef>
          </c:xVal>
          <c:yVal>
            <c:numRef>
              <c:f>PIVOTResp!$AD$2:$AD$11</c:f>
              <c:numCache>
                <c:formatCode>General</c:formatCode>
                <c:ptCount val="10"/>
                <c:pt idx="0">
                  <c:v>82.543225445744014</c:v>
                </c:pt>
                <c:pt idx="1">
                  <c:v>12.45914197674565</c:v>
                </c:pt>
                <c:pt idx="2">
                  <c:v>-58.087023074747734</c:v>
                </c:pt>
                <c:pt idx="3">
                  <c:v>-20.253792231096419</c:v>
                </c:pt>
                <c:pt idx="4">
                  <c:v>86.934389829213927</c:v>
                </c:pt>
                <c:pt idx="5">
                  <c:v>-61.223537587912212</c:v>
                </c:pt>
                <c:pt idx="6">
                  <c:v>-204.80427310198456</c:v>
                </c:pt>
                <c:pt idx="7">
                  <c:v>-132.29901366727489</c:v>
                </c:pt>
                <c:pt idx="8">
                  <c:v>-150.14575567794856</c:v>
                </c:pt>
                <c:pt idx="9">
                  <c:v>-113.37266959143604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69-4C0A-B0FA-0CD1AE30C0B9}"/>
            </c:ext>
          </c:extLst>
        </c:ser>
        <c:ser>
          <c:idx val="1"/>
          <c:order val="1"/>
          <c:tx>
            <c:strRef>
              <c:f>PIVOTResp!$T$17</c:f>
              <c:strCache>
                <c:ptCount val="1"/>
                <c:pt idx="0">
                  <c:v>Temporary</c:v>
                </c:pt>
              </c:strCache>
            </c:strRef>
          </c:tx>
          <c:spPr>
            <a:ln w="19050" cap="rnd">
              <a:solidFill>
                <a:srgbClr val="332288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PIVOTResp!$U$2:$U$11</c:f>
              <c:numCache>
                <c:formatCode>General</c:formatCode>
                <c:ptCount val="10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</c:numCache>
            </c:numRef>
          </c:xVal>
          <c:yVal>
            <c:numRef>
              <c:f>PIVOTResp!$AD$12:$AD$21</c:f>
              <c:numCache>
                <c:formatCode>General</c:formatCode>
                <c:ptCount val="10"/>
                <c:pt idx="0">
                  <c:v>87.747784654421906</c:v>
                </c:pt>
                <c:pt idx="1">
                  <c:v>70.422410650820581</c:v>
                </c:pt>
                <c:pt idx="2">
                  <c:v>53.62036401688222</c:v>
                </c:pt>
                <c:pt idx="3">
                  <c:v>72.775815667574378</c:v>
                </c:pt>
                <c:pt idx="4">
                  <c:v>466.57358723557581</c:v>
                </c:pt>
                <c:pt idx="5">
                  <c:v>308.48647736969895</c:v>
                </c:pt>
                <c:pt idx="6">
                  <c:v>38.228777436902348</c:v>
                </c:pt>
                <c:pt idx="7">
                  <c:v>105.12780718704155</c:v>
                </c:pt>
                <c:pt idx="8">
                  <c:v>27.409924929102612</c:v>
                </c:pt>
                <c:pt idx="9">
                  <c:v>-4.1668363779182185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169-4C0A-B0FA-0CD1AE30C0B9}"/>
            </c:ext>
          </c:extLst>
        </c:ser>
        <c:ser>
          <c:idx val="2"/>
          <c:order val="2"/>
          <c:tx>
            <c:strRef>
              <c:f>PIVOTResp!$T$24</c:f>
              <c:strCache>
                <c:ptCount val="1"/>
                <c:pt idx="0">
                  <c:v>Responsive</c:v>
                </c:pt>
              </c:strCache>
            </c:strRef>
          </c:tx>
          <c:spPr>
            <a:ln w="19050" cap="rnd">
              <a:solidFill>
                <a:srgbClr val="117733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PIVOTResp!$U$2:$U$11</c:f>
              <c:numCache>
                <c:formatCode>General</c:formatCode>
                <c:ptCount val="10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</c:numCache>
            </c:numRef>
          </c:xVal>
          <c:yVal>
            <c:numRef>
              <c:f>PIVOTResp!$AD$22:$AD$31</c:f>
              <c:numCache>
                <c:formatCode>General</c:formatCode>
                <c:ptCount val="10"/>
                <c:pt idx="0">
                  <c:v>11.561734339641998</c:v>
                </c:pt>
                <c:pt idx="1">
                  <c:v>11.551286296469675</c:v>
                </c:pt>
                <c:pt idx="2">
                  <c:v>104.36645353013223</c:v>
                </c:pt>
                <c:pt idx="3">
                  <c:v>105.34973690476181</c:v>
                </c:pt>
                <c:pt idx="4">
                  <c:v>686.52701458517629</c:v>
                </c:pt>
                <c:pt idx="5">
                  <c:v>839.64184189955597</c:v>
                </c:pt>
                <c:pt idx="6">
                  <c:v>779.49891602057937</c:v>
                </c:pt>
                <c:pt idx="7">
                  <c:v>654.31571018990758</c:v>
                </c:pt>
                <c:pt idx="8">
                  <c:v>445.60497426450303</c:v>
                </c:pt>
                <c:pt idx="9">
                  <c:v>323.43696686836245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169-4C0A-B0FA-0CD1AE30C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7990752"/>
        <c:axId val="1127992392"/>
      </c:scatterChart>
      <c:valAx>
        <c:axId val="112799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Years since Fertilization</a:t>
                </a:r>
              </a:p>
            </c:rich>
          </c:tx>
          <c:layout>
            <c:manualLayout>
              <c:xMode val="edge"/>
              <c:yMode val="edge"/>
              <c:x val="0.38207230356302385"/>
              <c:y val="0.812712477792643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992392"/>
        <c:crosses val="autoZero"/>
        <c:crossBetween val="midCat"/>
        <c:majorUnit val="1"/>
      </c:valAx>
      <c:valAx>
        <c:axId val="112799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Fertilizer Response in </a:t>
                </a:r>
                <a:r>
                  <a:rPr lang="en-US" sz="1400" baseline="0" dirty="0"/>
                  <a:t>Ring Area Growth (mm</a:t>
                </a:r>
                <a:r>
                  <a:rPr lang="en-US" sz="1400" baseline="30000" dirty="0"/>
                  <a:t>2</a:t>
                </a:r>
                <a:r>
                  <a:rPr lang="en-US" sz="1400" baseline="0" dirty="0"/>
                  <a:t>)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990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10994459025955"/>
          <c:y val="0.89060148731408562"/>
          <c:w val="0.81752102516539271"/>
          <c:h val="0.1070883639545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60972607959171"/>
          <c:y val="5.0890585241730277E-2"/>
          <c:w val="0.75975187798380284"/>
          <c:h val="0.69891206347298196"/>
        </c:manualLayout>
      </c:layout>
      <c:scatterChart>
        <c:scatterStyle val="lineMarker"/>
        <c:varyColors val="0"/>
        <c:ser>
          <c:idx val="2"/>
          <c:order val="0"/>
          <c:tx>
            <c:v>Responsive</c:v>
          </c:tx>
          <c:spPr>
            <a:ln w="19050" cap="rnd">
              <a:solidFill>
                <a:srgbClr val="117733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PIVOTResp!$U$2:$U$11</c:f>
              <c:numCache>
                <c:formatCode>General</c:formatCode>
                <c:ptCount val="10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</c:numCache>
            </c:numRef>
          </c:xVal>
          <c:yVal>
            <c:numRef>
              <c:f>PIVOTResp!$V$22:$V$31</c:f>
              <c:numCache>
                <c:formatCode>General</c:formatCode>
                <c:ptCount val="10"/>
                <c:pt idx="0">
                  <c:v>2.6066499611412723</c:v>
                </c:pt>
                <c:pt idx="1">
                  <c:v>-0.47056308993045376</c:v>
                </c:pt>
                <c:pt idx="2">
                  <c:v>0.74144533651995204</c:v>
                </c:pt>
                <c:pt idx="3">
                  <c:v>1.1116383390778295</c:v>
                </c:pt>
                <c:pt idx="4">
                  <c:v>3.5587276313893144</c:v>
                </c:pt>
                <c:pt idx="5">
                  <c:v>7.0026664590020689</c:v>
                </c:pt>
                <c:pt idx="6">
                  <c:v>5.0734846218006737</c:v>
                </c:pt>
                <c:pt idx="7">
                  <c:v>3.9080727269287281</c:v>
                </c:pt>
                <c:pt idx="8">
                  <c:v>2.8295165155016804</c:v>
                </c:pt>
                <c:pt idx="9">
                  <c:v>1.8312499192659444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26-43A0-B955-6284CDC67D62}"/>
            </c:ext>
          </c:extLst>
        </c:ser>
        <c:ser>
          <c:idx val="1"/>
          <c:order val="1"/>
          <c:tx>
            <c:v>Temporary</c:v>
          </c:tx>
          <c:spPr>
            <a:ln w="19050" cap="rnd">
              <a:solidFill>
                <a:srgbClr val="332288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PIVOTResp!$U$2:$U$11</c:f>
              <c:numCache>
                <c:formatCode>General</c:formatCode>
                <c:ptCount val="10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</c:numCache>
            </c:numRef>
          </c:xVal>
          <c:yVal>
            <c:numRef>
              <c:f>PIVOTResp!$V$12:$V$21</c:f>
              <c:numCache>
                <c:formatCode>General</c:formatCode>
                <c:ptCount val="10"/>
                <c:pt idx="0">
                  <c:v>0.22975754172864526</c:v>
                </c:pt>
                <c:pt idx="1">
                  <c:v>2.5957033633772282</c:v>
                </c:pt>
                <c:pt idx="2">
                  <c:v>-0.38614703836043274</c:v>
                </c:pt>
                <c:pt idx="3">
                  <c:v>1.097453928013465</c:v>
                </c:pt>
                <c:pt idx="4">
                  <c:v>1.6146710484324132</c:v>
                </c:pt>
                <c:pt idx="5">
                  <c:v>1.9460703756212467</c:v>
                </c:pt>
                <c:pt idx="6">
                  <c:v>0.86156177429869985</c:v>
                </c:pt>
                <c:pt idx="7">
                  <c:v>0.24429166719425693</c:v>
                </c:pt>
                <c:pt idx="8">
                  <c:v>-6.9464913095615088E-2</c:v>
                </c:pt>
                <c:pt idx="9">
                  <c:v>1.7215635732094696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26-43A0-B955-6284CDC67D62}"/>
            </c:ext>
          </c:extLst>
        </c:ser>
        <c:ser>
          <c:idx val="0"/>
          <c:order val="2"/>
          <c:tx>
            <c:v>Non-Responsive</c:v>
          </c:tx>
          <c:spPr>
            <a:ln w="19050" cap="rnd">
              <a:solidFill>
                <a:srgbClr val="CC6677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PIVOTResp!$U$2:$U$11</c:f>
              <c:numCache>
                <c:formatCode>General</c:formatCode>
                <c:ptCount val="10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</c:numCache>
            </c:numRef>
          </c:xVal>
          <c:yVal>
            <c:numRef>
              <c:f>PIVOTResp!$V$2:$V$11</c:f>
              <c:numCache>
                <c:formatCode>General</c:formatCode>
                <c:ptCount val="10"/>
                <c:pt idx="0">
                  <c:v>0.20615805401869949</c:v>
                </c:pt>
                <c:pt idx="1">
                  <c:v>-0.15482226397654841</c:v>
                </c:pt>
                <c:pt idx="2">
                  <c:v>-0.9125675735901112</c:v>
                </c:pt>
                <c:pt idx="3">
                  <c:v>-9.0738940798291881E-2</c:v>
                </c:pt>
                <c:pt idx="4">
                  <c:v>-1.5551427110964127</c:v>
                </c:pt>
                <c:pt idx="5">
                  <c:v>-0.86282640916421516</c:v>
                </c:pt>
                <c:pt idx="6">
                  <c:v>-0.70281291299882298</c:v>
                </c:pt>
                <c:pt idx="7">
                  <c:v>-0.66500315732719029</c:v>
                </c:pt>
                <c:pt idx="8">
                  <c:v>-1.0135257929344745</c:v>
                </c:pt>
                <c:pt idx="9">
                  <c:v>-1.2559681771759239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26-43A0-B955-6284CDC67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7990752"/>
        <c:axId val="1127992392"/>
      </c:scatterChart>
      <c:valAx>
        <c:axId val="112799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Years since Fertilization</a:t>
                </a:r>
              </a:p>
            </c:rich>
          </c:tx>
          <c:layout>
            <c:manualLayout>
              <c:xMode val="edge"/>
              <c:yMode val="edge"/>
              <c:x val="0.34819387806882018"/>
              <c:y val="0.846895473943619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992392"/>
        <c:crosses val="autoZero"/>
        <c:crossBetween val="midCat"/>
        <c:majorUnit val="1"/>
      </c:valAx>
      <c:valAx>
        <c:axId val="112799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Fertilizer Response in EW WUE</a:t>
                </a:r>
              </a:p>
            </c:rich>
          </c:tx>
          <c:layout>
            <c:manualLayout>
              <c:xMode val="edge"/>
              <c:yMode val="edge"/>
              <c:x val="2.6340282221257755E-2"/>
              <c:y val="8.070691163604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990752"/>
        <c:crossesAt val="0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54931219776056"/>
          <c:y val="0.91352425499206769"/>
          <c:w val="0.81752102516539271"/>
          <c:h val="8.6475940507436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2892517246421"/>
          <c:y val="5.0890585241730277E-2"/>
          <c:w val="0.75707216173371306"/>
          <c:h val="0.63965276562651885"/>
        </c:manualLayout>
      </c:layout>
      <c:scatterChart>
        <c:scatterStyle val="lineMarker"/>
        <c:varyColors val="0"/>
        <c:ser>
          <c:idx val="2"/>
          <c:order val="0"/>
          <c:tx>
            <c:strRef>
              <c:f>PIVOTResp!$T$24</c:f>
              <c:strCache>
                <c:ptCount val="1"/>
                <c:pt idx="0">
                  <c:v>Responsive</c:v>
                </c:pt>
              </c:strCache>
            </c:strRef>
          </c:tx>
          <c:spPr>
            <a:ln w="19050" cap="rnd">
              <a:solidFill>
                <a:srgbClr val="117733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PIVOTResp!$U$2:$U$11</c:f>
              <c:numCache>
                <c:formatCode>General</c:formatCode>
                <c:ptCount val="10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</c:numCache>
            </c:numRef>
          </c:xVal>
          <c:yVal>
            <c:numRef>
              <c:f>PIVOTResp!$Z$22:$Z$31</c:f>
              <c:numCache>
                <c:formatCode>General</c:formatCode>
                <c:ptCount val="10"/>
                <c:pt idx="0">
                  <c:v>0.11901940999999852</c:v>
                </c:pt>
                <c:pt idx="1">
                  <c:v>-3.9417980000000699E-2</c:v>
                </c:pt>
                <c:pt idx="2">
                  <c:v>-5.2859790000000476E-2</c:v>
                </c:pt>
                <c:pt idx="3">
                  <c:v>8.4566559999999319E-2</c:v>
                </c:pt>
                <c:pt idx="4">
                  <c:v>-0.13499171000000096</c:v>
                </c:pt>
                <c:pt idx="5">
                  <c:v>-0.32400957000000119</c:v>
                </c:pt>
                <c:pt idx="6">
                  <c:v>-8.7991870000001526E-2</c:v>
                </c:pt>
                <c:pt idx="7">
                  <c:v>-4.7210730000001179E-2</c:v>
                </c:pt>
                <c:pt idx="8">
                  <c:v>-2.8397089999999282E-2</c:v>
                </c:pt>
                <c:pt idx="9">
                  <c:v>0.33899413999999944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5C-4AE3-9A73-784B57D26922}"/>
            </c:ext>
          </c:extLst>
        </c:ser>
        <c:ser>
          <c:idx val="1"/>
          <c:order val="1"/>
          <c:tx>
            <c:strRef>
              <c:f>PIVOTResp!$T$12</c:f>
              <c:strCache>
                <c:ptCount val="1"/>
                <c:pt idx="0">
                  <c:v>Temporary</c:v>
                </c:pt>
              </c:strCache>
            </c:strRef>
          </c:tx>
          <c:spPr>
            <a:ln w="19050" cap="rnd">
              <a:solidFill>
                <a:srgbClr val="332288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PIVOTResp!$U$2:$U$11</c:f>
              <c:numCache>
                <c:formatCode>General</c:formatCode>
                <c:ptCount val="10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</c:numCache>
            </c:numRef>
          </c:xVal>
          <c:yVal>
            <c:numRef>
              <c:f>PIVOTResp!$Z$12:$Z$21</c:f>
              <c:numCache>
                <c:formatCode>General</c:formatCode>
                <c:ptCount val="10"/>
                <c:pt idx="0">
                  <c:v>8.0841017500000584E-2</c:v>
                </c:pt>
                <c:pt idx="1">
                  <c:v>-2.2631540000000429E-2</c:v>
                </c:pt>
                <c:pt idx="2">
                  <c:v>-1.0181204999998528E-2</c:v>
                </c:pt>
                <c:pt idx="3">
                  <c:v>0.16974463000000029</c:v>
                </c:pt>
                <c:pt idx="4">
                  <c:v>6.7235359999999383E-2</c:v>
                </c:pt>
                <c:pt idx="5">
                  <c:v>-0.25430624000000035</c:v>
                </c:pt>
                <c:pt idx="6">
                  <c:v>2.1971699999999927E-2</c:v>
                </c:pt>
                <c:pt idx="7">
                  <c:v>0.38048501000000029</c:v>
                </c:pt>
                <c:pt idx="8">
                  <c:v>0.24005478999999924</c:v>
                </c:pt>
                <c:pt idx="9">
                  <c:v>0.20187259000000032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15C-4AE3-9A73-784B57D26922}"/>
            </c:ext>
          </c:extLst>
        </c:ser>
        <c:ser>
          <c:idx val="0"/>
          <c:order val="2"/>
          <c:tx>
            <c:strRef>
              <c:f>PIVOTResp!$T$2</c:f>
              <c:strCache>
                <c:ptCount val="1"/>
                <c:pt idx="0">
                  <c:v>Non-Responsive</c:v>
                </c:pt>
              </c:strCache>
            </c:strRef>
          </c:tx>
          <c:spPr>
            <a:ln w="19050" cap="rnd">
              <a:solidFill>
                <a:srgbClr val="CC6677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PIVOTResp!$U$2:$U$11</c:f>
              <c:numCache>
                <c:formatCode>General</c:formatCode>
                <c:ptCount val="10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</c:numCache>
            </c:numRef>
          </c:xVal>
          <c:yVal>
            <c:numRef>
              <c:f>PIVOTResp!$Z$2:$Z$11</c:f>
              <c:numCache>
                <c:formatCode>General</c:formatCode>
                <c:ptCount val="10"/>
                <c:pt idx="0">
                  <c:v>-0.12285578999999949</c:v>
                </c:pt>
                <c:pt idx="1">
                  <c:v>-1.4551559999999597E-2</c:v>
                </c:pt>
                <c:pt idx="2">
                  <c:v>-3.6441590000000801E-2</c:v>
                </c:pt>
                <c:pt idx="3">
                  <c:v>6.6776090000000468E-2</c:v>
                </c:pt>
                <c:pt idx="4">
                  <c:v>-0.29561949999999976</c:v>
                </c:pt>
                <c:pt idx="5">
                  <c:v>-0.29111280500000059</c:v>
                </c:pt>
                <c:pt idx="6">
                  <c:v>4.0736759999999705E-2</c:v>
                </c:pt>
                <c:pt idx="7">
                  <c:v>-0.11241411000000028</c:v>
                </c:pt>
                <c:pt idx="8">
                  <c:v>-3.8914629999998243E-2</c:v>
                </c:pt>
                <c:pt idx="9">
                  <c:v>-3.506679999999953E-2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15C-4AE3-9A73-784B57D2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7990752"/>
        <c:axId val="1127992392"/>
      </c:scatterChart>
      <c:valAx>
        <c:axId val="112799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Years since Fertilization</a:t>
                </a:r>
              </a:p>
            </c:rich>
          </c:tx>
          <c:layout>
            <c:manualLayout>
              <c:xMode val="edge"/>
              <c:yMode val="edge"/>
              <c:x val="0.35061453923804875"/>
              <c:y val="0.80738913191406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992392"/>
        <c:crosses val="autoZero"/>
        <c:crossBetween val="midCat"/>
        <c:majorUnit val="1"/>
      </c:valAx>
      <c:valAx>
        <c:axId val="112799239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Fertilizer Response in EW </a:t>
                </a:r>
                <a:r>
                  <a:rPr lang="en-US" sz="1400" dirty="0">
                    <a:latin typeface="Symbol" panose="05050102010706020507" pitchFamily="18" charset="2"/>
                  </a:rPr>
                  <a:t>d</a:t>
                </a:r>
                <a:r>
                  <a:rPr lang="en-US" sz="1400" dirty="0"/>
                  <a:t>18O</a:t>
                </a:r>
              </a:p>
            </c:rich>
          </c:tx>
          <c:layout>
            <c:manualLayout>
              <c:xMode val="edge"/>
              <c:yMode val="edge"/>
              <c:x val="1.9078230216959997E-2"/>
              <c:y val="9.161654591646679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990752"/>
        <c:crossesAt val="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54931219776056"/>
          <c:y val="0.91352425499206769"/>
          <c:w val="0.81752102516539271"/>
          <c:h val="8.647574608729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686617B-273D-404C-B98C-3669FED900B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D4470B7-1E10-4390-9A4A-7A5903358B78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6240" cy="70236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8040" cy="7297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6240" cy="70236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8040" cy="7297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6040" cy="22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Physiologic Response to Commercial Fertilization Programs in Pacific Northwest Forest Plantations</a:t>
            </a:r>
            <a:br>
              <a:rPr lang="en-US" sz="3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</a:br>
            <a:r>
              <a:rPr lang="en-US" sz="3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CAFS 20.84</a:t>
            </a:r>
          </a:p>
        </p:txBody>
      </p:sp>
      <p:sp>
        <p:nvSpPr>
          <p:cNvPr id="88" name="CustomShape 3"/>
          <p:cNvSpPr/>
          <p:nvPr/>
        </p:nvSpPr>
        <p:spPr>
          <a:xfrm>
            <a:off x="343080" y="4222440"/>
            <a:ext cx="845604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Eric Turnblom (UW), Kim Littke (UW), Michael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Premer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(UMaine)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564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Continuing Project / Final Report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604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Kim Littke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8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7440" cy="47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0" name="CustomShape 4"/>
          <p:cNvSpPr/>
          <p:nvPr/>
        </p:nvSpPr>
        <p:spPr>
          <a:xfrm>
            <a:off x="7078320" y="182520"/>
            <a:ext cx="14349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B18C632-F9AF-11D0-1833-F2B25A7A9DF7}"/>
              </a:ext>
            </a:extLst>
          </p:cNvPr>
          <p:cNvSpPr txBox="1">
            <a:spLocks/>
          </p:cNvSpPr>
          <p:nvPr/>
        </p:nvSpPr>
        <p:spPr>
          <a:xfrm>
            <a:off x="351503" y="1110240"/>
            <a:ext cx="8440274" cy="42780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Relationships between biogeoclimatic variables and physiologic response to N fertilization</a:t>
            </a:r>
          </a:p>
          <a:p>
            <a:pPr>
              <a:spcAft>
                <a:spcPts val="600"/>
              </a:spcAft>
            </a:pPr>
            <a:r>
              <a:rPr lang="en-US" dirty="0"/>
              <a:t>Proposed silviculture alternatives under potential changes in future climate</a:t>
            </a:r>
          </a:p>
          <a:p>
            <a:pPr>
              <a:spcAft>
                <a:spcPts val="600"/>
              </a:spcAft>
            </a:pPr>
            <a:r>
              <a:rPr lang="en-US" dirty="0"/>
              <a:t>Three peer-reviewed publications that reflect each project objective</a:t>
            </a:r>
          </a:p>
          <a:p>
            <a:pPr>
              <a:spcAft>
                <a:spcPts val="600"/>
              </a:spcAft>
            </a:pPr>
            <a:r>
              <a:rPr lang="en-US" dirty="0"/>
              <a:t>A study design that can be applied to national forests through the Center for Advanced Forestry Systems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2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7440" cy="47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4" name="CustomShape 4"/>
          <p:cNvSpPr/>
          <p:nvPr/>
        </p:nvSpPr>
        <p:spPr>
          <a:xfrm>
            <a:off x="5518800" y="182520"/>
            <a:ext cx="20203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CBB18A5-0A66-80E6-BB8C-9D747D45F3AB}"/>
              </a:ext>
            </a:extLst>
          </p:cNvPr>
          <p:cNvSpPr txBox="1">
            <a:spLocks/>
          </p:cNvSpPr>
          <p:nvPr/>
        </p:nvSpPr>
        <p:spPr>
          <a:xfrm>
            <a:off x="245629" y="1208314"/>
            <a:ext cx="3881872" cy="42780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/>
              <a:t>Improved fertilization and silviculture recommendations for Douglas-fir plantations based on physiologic response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Recommendations for silviculture under future climate scenarios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ABCCC30-7F00-8073-DFEA-26FF702C7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11190" r="11874" b="11957"/>
          <a:stretch/>
        </p:blipFill>
        <p:spPr>
          <a:xfrm>
            <a:off x="6683455" y="1428749"/>
            <a:ext cx="2425363" cy="32004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F8DAAF2-D28E-FC34-264F-200D2FBC5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t="12072" r="12210" b="12187"/>
          <a:stretch/>
        </p:blipFill>
        <p:spPr>
          <a:xfrm>
            <a:off x="4185087" y="1428749"/>
            <a:ext cx="2460944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2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7440" cy="47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4" name="CustomShape 4"/>
          <p:cNvSpPr/>
          <p:nvPr/>
        </p:nvSpPr>
        <p:spPr>
          <a:xfrm>
            <a:off x="5787720" y="182520"/>
            <a:ext cx="277920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F7BDB4-B2F1-EAC5-928A-46F0DD9954E7}"/>
              </a:ext>
            </a:extLst>
          </p:cNvPr>
          <p:cNvSpPr txBox="1">
            <a:spLocks/>
          </p:cNvSpPr>
          <p:nvPr/>
        </p:nvSpPr>
        <p:spPr>
          <a:xfrm>
            <a:off x="250722" y="910293"/>
            <a:ext cx="8642555" cy="52619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/>
              <a:t>Fertilizer response is highly variable in the Pacific Northwest mostly due to N availability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Climate, soil, and stand conditions affect the magnitude and continuation of response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Fertilization causes a temporary increase in photosynthetic rate and water use efficiency, but long-term response requires an increase in leaf area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Stands that cannot increase leaf area will likely not respond to fertilization even if N is limiting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Measurements of physiologic processes through C and O isotope ratios should further explain fertilizer response and guide future fertilization decisions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6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7440" cy="47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4"/>
          <p:cNvSpPr/>
          <p:nvPr/>
        </p:nvSpPr>
        <p:spPr>
          <a:xfrm>
            <a:off x="4887720" y="182520"/>
            <a:ext cx="277920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Objectives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A1E2E44-40C6-89D1-037B-96FF86073002}"/>
              </a:ext>
            </a:extLst>
          </p:cNvPr>
          <p:cNvSpPr txBox="1">
            <a:spLocks/>
          </p:cNvSpPr>
          <p:nvPr/>
        </p:nvSpPr>
        <p:spPr>
          <a:xfrm>
            <a:off x="275303" y="1110240"/>
            <a:ext cx="8495071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Understand physiological patterns of response in fertilized Douglas-fir plantations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Investigate mechanisms of physiologic processes under various climate, soil, and stand conditions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Develop regional silvicultural guidelines for commercial forest operations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Provide data to inform changes in silvicultural treatments due to future climate change</a:t>
            </a:r>
          </a:p>
          <a:p>
            <a:pPr marL="11430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0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6540840" y="182520"/>
            <a:ext cx="20293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C2449C-3BF6-7656-6D28-856A7BAAC2D2}"/>
              </a:ext>
            </a:extLst>
          </p:cNvPr>
          <p:cNvSpPr txBox="1">
            <a:spLocks/>
          </p:cNvSpPr>
          <p:nvPr/>
        </p:nvSpPr>
        <p:spPr>
          <a:xfrm>
            <a:off x="216916" y="742950"/>
            <a:ext cx="5112167" cy="53522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SMC Paired-tree Fertilization sites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Fertilized with urea and measured over 6 years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Selected a subset of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Fert responsive (0-4+ years)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Temporary response (0-2 years only)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Non-responsive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10 sites from each type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Picture 3" descr="A map of the physiologic response installation&#10;&#10;Description automatically generated">
            <a:extLst>
              <a:ext uri="{FF2B5EF4-FFF2-40B4-BE49-F238E27FC236}">
                <a16:creationId xmlns:a16="http://schemas.microsoft.com/office/drawing/2014/main" id="{262B08A0-0CD8-C139-5056-D2721498D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t="11124" r="12848" b="12222"/>
          <a:stretch/>
        </p:blipFill>
        <p:spPr>
          <a:xfrm>
            <a:off x="5329083" y="914401"/>
            <a:ext cx="3570981" cy="4722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0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2023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6540840" y="182520"/>
            <a:ext cx="20296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2600" b="0" strike="noStrike" spc="-1"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9384623-543B-2BDF-A5D2-2436BD1430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959" y="615950"/>
                <a:ext cx="9004041" cy="547921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/>
                  <a:t>Dated and measured earlywood and latewood from 894 trees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/>
                  <a:t>Detrended ring measurements to ring width index (average growth = 1)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/>
                  <a:t>Determined ring area growth and fertilizer response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/>
                  <a:t>Up to 10 pairs per site split into earlywood/latewood 4 years prior to and 6 years  post-fertilization 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/>
                  <a:t>Composited by site, treatment, component (EW/LW), and year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/>
                  <a:t>Isotopic composition (δ</a:t>
                </a:r>
                <a:r>
                  <a:rPr lang="en-US" sz="1800" baseline="30000" dirty="0"/>
                  <a:t>13</a:t>
                </a:r>
                <a:r>
                  <a:rPr lang="en-US" sz="1800" dirty="0"/>
                  <a:t>C</a:t>
                </a:r>
                <a:r>
                  <a:rPr lang="en-US" sz="1800" baseline="30000" dirty="0"/>
                  <a:t> </a:t>
                </a:r>
                <a:r>
                  <a:rPr lang="en-US" sz="1800" dirty="0"/>
                  <a:t>and δ</a:t>
                </a:r>
                <a:r>
                  <a:rPr lang="en-US" sz="1800" baseline="30000" dirty="0"/>
                  <a:t>18</a:t>
                </a:r>
                <a:r>
                  <a:rPr lang="en-US" sz="1800" dirty="0"/>
                  <a:t>O) analyzed at Columbia University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/>
                  <a:t>δ</a:t>
                </a:r>
                <a:r>
                  <a:rPr lang="en-US" sz="2000" baseline="30000" dirty="0"/>
                  <a:t>13</a:t>
                </a:r>
                <a:r>
                  <a:rPr lang="en-US" sz="2000" dirty="0"/>
                  <a:t>C can be converted to intrinsic water use efficiency</a:t>
                </a:r>
              </a:p>
              <a:p>
                <a:pPr lvl="2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/>
                  <a:t>WUE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𝑝h𝑜𝑡𝑜𝑠𝑦𝑛𝑡h𝑒𝑠𝑖𝑠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𝑠𝑡𝑜𝑚𝑎𝑡𝑎𝑙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𝑐𝑜𝑛𝑑𝑢𝑐𝑡𝑎𝑛𝑐𝑒</m:t>
                        </m:r>
                      </m:den>
                    </m:f>
                  </m:oMath>
                </a14:m>
                <a:endParaRPr lang="en-US" sz="1600" dirty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/>
                  <a:t>δ</a:t>
                </a:r>
                <a:r>
                  <a:rPr lang="en-US" sz="2000" baseline="30000" dirty="0"/>
                  <a:t>18</a:t>
                </a:r>
                <a:r>
                  <a:rPr lang="en-US" sz="2000" dirty="0"/>
                  <a:t>O is negatively related to stomatal conductance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600"/>
                  </a:spcAft>
                </a:pPr>
                <a:endParaRPr lang="en-US" sz="1800" dirty="0"/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9384623-543B-2BDF-A5D2-2436BD14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615950"/>
                <a:ext cx="9004041" cy="5479210"/>
              </a:xfrm>
              <a:prstGeom prst="rect">
                <a:avLst/>
              </a:prstGeom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63520C83-0727-BBBD-2DB8-26BE9B833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6"/>
          <a:stretch/>
        </p:blipFill>
        <p:spPr>
          <a:xfrm>
            <a:off x="0" y="4583747"/>
            <a:ext cx="9144000" cy="22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E9D88B-8A6A-8AED-0F2B-36767B8A02D3}"/>
              </a:ext>
            </a:extLst>
          </p:cNvPr>
          <p:cNvSpPr txBox="1">
            <a:spLocks/>
          </p:cNvSpPr>
          <p:nvPr/>
        </p:nvSpPr>
        <p:spPr>
          <a:xfrm>
            <a:off x="363005" y="1127446"/>
            <a:ext cx="3058205" cy="53294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/>
            <a:r>
              <a:rPr lang="en-US" sz="2200" b="1" dirty="0"/>
              <a:t>Control plots </a:t>
            </a:r>
          </a:p>
          <a:p>
            <a:pPr marL="117475" indent="-117475"/>
            <a:r>
              <a:rPr lang="en-US" sz="2200" dirty="0"/>
              <a:t>Hotter, drier climates increased WUE and </a:t>
            </a:r>
            <a:r>
              <a:rPr lang="en-US" sz="2200" dirty="0">
                <a:latin typeface="Symbol" panose="05050102010706020507" pitchFamily="18" charset="2"/>
              </a:rPr>
              <a:t>d</a:t>
            </a:r>
            <a:r>
              <a:rPr lang="en-US" sz="2200" dirty="0"/>
              <a:t>18O </a:t>
            </a:r>
          </a:p>
          <a:p>
            <a:pPr marL="401638" lvl="1" indent="-174625"/>
            <a:r>
              <a:rPr lang="en-US" sz="2000" dirty="0"/>
              <a:t>Lower stomatal conductance</a:t>
            </a:r>
          </a:p>
          <a:p>
            <a:pPr marL="117475" indent="-117475"/>
            <a:r>
              <a:rPr lang="en-US" sz="2200" dirty="0"/>
              <a:t>Less effect of temperature on stomatal conductance in non-responsive sites</a:t>
            </a:r>
            <a:endParaRPr lang="en-US" sz="1800" dirty="0"/>
          </a:p>
          <a:p>
            <a:pPr marL="401638" lvl="1" indent="-174625">
              <a:tabLst>
                <a:tab pos="401638" algn="l"/>
              </a:tabLst>
            </a:pPr>
            <a:r>
              <a:rPr lang="en-US" sz="2000" dirty="0"/>
              <a:t>Less risk of drought on these sites?</a:t>
            </a:r>
          </a:p>
          <a:p>
            <a:pPr marL="117475" indent="-117475"/>
            <a:endParaRPr lang="en-US" sz="22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FCDF9C2-C977-4BE9-83EC-DAF83722E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568402"/>
              </p:ext>
            </p:extLst>
          </p:nvPr>
        </p:nvGraphicFramePr>
        <p:xfrm>
          <a:off x="3833261" y="475488"/>
          <a:ext cx="4736592" cy="295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2B67EE6-04C4-4FF6-AF16-1E9E3E297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570832"/>
              </p:ext>
            </p:extLst>
          </p:nvPr>
        </p:nvGraphicFramePr>
        <p:xfrm>
          <a:off x="3833261" y="3639312"/>
          <a:ext cx="4736592" cy="295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" name="CustomShape 4"/>
          <p:cNvSpPr/>
          <p:nvPr/>
        </p:nvSpPr>
        <p:spPr>
          <a:xfrm>
            <a:off x="879248" y="69221"/>
            <a:ext cx="166068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2600" b="0" strike="noStrike" spc="-1" dirty="0">
              <a:latin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AC3F3E-39EB-E35F-0BB5-94153D3D6E26}"/>
              </a:ext>
            </a:extLst>
          </p:cNvPr>
          <p:cNvCxnSpPr>
            <a:cxnSpLocks/>
          </p:cNvCxnSpPr>
          <p:nvPr/>
        </p:nvCxnSpPr>
        <p:spPr>
          <a:xfrm>
            <a:off x="4461753" y="3278222"/>
            <a:ext cx="342366" cy="0"/>
          </a:xfrm>
          <a:prstGeom prst="line">
            <a:avLst/>
          </a:prstGeom>
          <a:ln w="19050">
            <a:solidFill>
              <a:srgbClr val="1177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02A42E-FC4C-6EA9-567A-6FFE3866ACF1}"/>
              </a:ext>
            </a:extLst>
          </p:cNvPr>
          <p:cNvCxnSpPr>
            <a:cxnSpLocks/>
          </p:cNvCxnSpPr>
          <p:nvPr/>
        </p:nvCxnSpPr>
        <p:spPr>
          <a:xfrm>
            <a:off x="5739319" y="3278222"/>
            <a:ext cx="293996" cy="0"/>
          </a:xfrm>
          <a:prstGeom prst="line">
            <a:avLst/>
          </a:prstGeom>
          <a:ln w="19050">
            <a:solidFill>
              <a:srgbClr val="3322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2797EF-E7FF-CC7C-64FE-DED7EF0D83A3}"/>
              </a:ext>
            </a:extLst>
          </p:cNvPr>
          <p:cNvCxnSpPr>
            <a:cxnSpLocks/>
          </p:cNvCxnSpPr>
          <p:nvPr/>
        </p:nvCxnSpPr>
        <p:spPr>
          <a:xfrm>
            <a:off x="6867728" y="3282221"/>
            <a:ext cx="281704" cy="0"/>
          </a:xfrm>
          <a:prstGeom prst="line">
            <a:avLst/>
          </a:prstGeom>
          <a:ln w="19050">
            <a:solidFill>
              <a:srgbClr val="CC66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Down 6">
            <a:extLst>
              <a:ext uri="{FF2B5EF4-FFF2-40B4-BE49-F238E27FC236}">
                <a16:creationId xmlns:a16="http://schemas.microsoft.com/office/drawing/2014/main" id="{C8E78651-3183-954E-B7C0-7A3FD6C7B6E0}"/>
              </a:ext>
            </a:extLst>
          </p:cNvPr>
          <p:cNvSpPr/>
          <p:nvPr/>
        </p:nvSpPr>
        <p:spPr>
          <a:xfrm>
            <a:off x="8145454" y="3792165"/>
            <a:ext cx="343710" cy="1882303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Stomatal Conductance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9AA9F59-CF0C-106A-3614-5035F85036C0}"/>
              </a:ext>
            </a:extLst>
          </p:cNvPr>
          <p:cNvSpPr/>
          <p:nvPr/>
        </p:nvSpPr>
        <p:spPr>
          <a:xfrm>
            <a:off x="8681558" y="685800"/>
            <a:ext cx="343710" cy="1843390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Stomatal Conductance?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A99EAEB-5B3F-0F0E-FD3D-6F0DF8EE8D9E}"/>
              </a:ext>
            </a:extLst>
          </p:cNvPr>
          <p:cNvSpPr/>
          <p:nvPr/>
        </p:nvSpPr>
        <p:spPr>
          <a:xfrm rot="10800000">
            <a:off x="8317309" y="655606"/>
            <a:ext cx="343710" cy="1873584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Photosynthesis?</a:t>
            </a:r>
          </a:p>
        </p:txBody>
      </p:sp>
    </p:spTree>
    <p:extLst>
      <p:ext uri="{BB962C8B-B14F-4D97-AF65-F5344CB8AC3E}">
        <p14:creationId xmlns:p14="http://schemas.microsoft.com/office/powerpoint/2010/main" val="308517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E9D88B-8A6A-8AED-0F2B-36767B8A02D3}"/>
              </a:ext>
            </a:extLst>
          </p:cNvPr>
          <p:cNvSpPr txBox="1">
            <a:spLocks/>
          </p:cNvSpPr>
          <p:nvPr/>
        </p:nvSpPr>
        <p:spPr>
          <a:xfrm>
            <a:off x="365760" y="1124712"/>
            <a:ext cx="3705950" cy="53294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/>
            <a:r>
              <a:rPr lang="en-US" sz="2000" b="1" dirty="0"/>
              <a:t>Control plots </a:t>
            </a:r>
          </a:p>
          <a:p>
            <a:pPr marL="117475" indent="-117475"/>
            <a:r>
              <a:rPr lang="en-US" sz="2000" dirty="0"/>
              <a:t>Negative relationship between WUE and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dirty="0"/>
              <a:t>18O and RWI</a:t>
            </a:r>
          </a:p>
          <a:p>
            <a:pPr marL="117475" indent="-117475"/>
            <a:r>
              <a:rPr lang="en-US" sz="2000" dirty="0"/>
              <a:t>Drought conditions decrease ring growth</a:t>
            </a:r>
          </a:p>
          <a:p>
            <a:pPr marL="117475" indent="-117475"/>
            <a:r>
              <a:rPr lang="en-US" sz="2000" dirty="0"/>
              <a:t>No effect of WUE on          ring width index in                 non-responsive sites</a:t>
            </a:r>
          </a:p>
          <a:p>
            <a:pPr marL="285750" lvl="1" indent="-168275">
              <a:tabLst>
                <a:tab pos="344488" algn="l"/>
              </a:tabLst>
            </a:pPr>
            <a:r>
              <a:rPr lang="en-US" sz="1800" dirty="0"/>
              <a:t>Could be due to boost in photosynthesis with increasing stomatal conductance</a:t>
            </a:r>
          </a:p>
          <a:p>
            <a:pPr marL="285750" lvl="1" indent="-168275">
              <a:tabLst>
                <a:tab pos="344488" algn="l"/>
              </a:tabLst>
            </a:pPr>
            <a:r>
              <a:rPr lang="en-US" sz="1800" dirty="0"/>
              <a:t>This effect not seen in responsive installations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6463D7-82FD-4C92-90EB-3D5A21DE0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417557"/>
              </p:ext>
            </p:extLst>
          </p:nvPr>
        </p:nvGraphicFramePr>
        <p:xfrm>
          <a:off x="3788093" y="252919"/>
          <a:ext cx="4739821" cy="295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5A55373-78CA-47FC-BCC5-1262173DA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452291"/>
              </p:ext>
            </p:extLst>
          </p:nvPr>
        </p:nvGraphicFramePr>
        <p:xfrm>
          <a:off x="3788093" y="3532079"/>
          <a:ext cx="4736592" cy="295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" name="CustomShape 4"/>
          <p:cNvSpPr/>
          <p:nvPr/>
        </p:nvSpPr>
        <p:spPr>
          <a:xfrm>
            <a:off x="879248" y="69221"/>
            <a:ext cx="166068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2600" b="0" strike="noStrike" spc="-1" dirty="0">
              <a:latin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0620FC-2914-46C0-31FA-CD4CE1E67575}"/>
              </a:ext>
            </a:extLst>
          </p:cNvPr>
          <p:cNvCxnSpPr>
            <a:cxnSpLocks/>
          </p:cNvCxnSpPr>
          <p:nvPr/>
        </p:nvCxnSpPr>
        <p:spPr>
          <a:xfrm>
            <a:off x="4370962" y="3099716"/>
            <a:ext cx="271294" cy="0"/>
          </a:xfrm>
          <a:prstGeom prst="line">
            <a:avLst/>
          </a:prstGeom>
          <a:ln w="19050">
            <a:solidFill>
              <a:srgbClr val="1177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6FCF92-113E-447E-B632-CF6B3BDD7229}"/>
              </a:ext>
            </a:extLst>
          </p:cNvPr>
          <p:cNvCxnSpPr>
            <a:cxnSpLocks/>
          </p:cNvCxnSpPr>
          <p:nvPr/>
        </p:nvCxnSpPr>
        <p:spPr>
          <a:xfrm>
            <a:off x="5629072" y="3090071"/>
            <a:ext cx="314557" cy="0"/>
          </a:xfrm>
          <a:prstGeom prst="line">
            <a:avLst/>
          </a:prstGeom>
          <a:ln w="19050">
            <a:solidFill>
              <a:srgbClr val="3322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C1F1C7-0A79-4288-9A78-AD64B2FA4FA6}"/>
              </a:ext>
            </a:extLst>
          </p:cNvPr>
          <p:cNvCxnSpPr>
            <a:cxnSpLocks/>
          </p:cNvCxnSpPr>
          <p:nvPr/>
        </p:nvCxnSpPr>
        <p:spPr>
          <a:xfrm>
            <a:off x="6773388" y="3090071"/>
            <a:ext cx="296381" cy="0"/>
          </a:xfrm>
          <a:prstGeom prst="line">
            <a:avLst/>
          </a:prstGeom>
          <a:ln w="19050">
            <a:solidFill>
              <a:srgbClr val="CC66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Down 8">
            <a:extLst>
              <a:ext uri="{FF2B5EF4-FFF2-40B4-BE49-F238E27FC236}">
                <a16:creationId xmlns:a16="http://schemas.microsoft.com/office/drawing/2014/main" id="{D7167F27-1132-EF5E-6ADD-5230F6EBCC8C}"/>
              </a:ext>
            </a:extLst>
          </p:cNvPr>
          <p:cNvSpPr/>
          <p:nvPr/>
        </p:nvSpPr>
        <p:spPr>
          <a:xfrm rot="5400000">
            <a:off x="6108970" y="906758"/>
            <a:ext cx="343710" cy="2665379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Stomatal Conductance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3062380-FD6E-BC2B-D80E-26C1D2ED19AA}"/>
              </a:ext>
            </a:extLst>
          </p:cNvPr>
          <p:cNvSpPr/>
          <p:nvPr/>
        </p:nvSpPr>
        <p:spPr>
          <a:xfrm rot="5400000">
            <a:off x="6531811" y="2580669"/>
            <a:ext cx="343710" cy="2470826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Stomatal Conductance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FA0B846-E0E5-78EE-1E4F-038F8AF295CD}"/>
              </a:ext>
            </a:extLst>
          </p:cNvPr>
          <p:cNvSpPr/>
          <p:nvPr/>
        </p:nvSpPr>
        <p:spPr>
          <a:xfrm rot="16200000">
            <a:off x="6897914" y="496502"/>
            <a:ext cx="343710" cy="1235545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Photosynthesis</a:t>
            </a:r>
          </a:p>
        </p:txBody>
      </p:sp>
    </p:spTree>
    <p:extLst>
      <p:ext uri="{BB962C8B-B14F-4D97-AF65-F5344CB8AC3E}">
        <p14:creationId xmlns:p14="http://schemas.microsoft.com/office/powerpoint/2010/main" val="87635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7440" cy="47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6" name="CustomShape 4"/>
          <p:cNvSpPr/>
          <p:nvPr/>
        </p:nvSpPr>
        <p:spPr>
          <a:xfrm>
            <a:off x="971120" y="198546"/>
            <a:ext cx="166068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E9D88B-8A6A-8AED-0F2B-36767B8A02D3}"/>
              </a:ext>
            </a:extLst>
          </p:cNvPr>
          <p:cNvSpPr txBox="1">
            <a:spLocks/>
          </p:cNvSpPr>
          <p:nvPr/>
        </p:nvSpPr>
        <p:spPr>
          <a:xfrm>
            <a:off x="195824" y="867240"/>
            <a:ext cx="3703254" cy="541009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Responsive sites grew more ring area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Short-term growth response in Temporary sites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/>
              <a:t>Responsive sites increased earlywood WUE over                   non-responsive sites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WUE increase in Temporary sites was lower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/>
              <a:t>There were few differences in </a:t>
            </a:r>
            <a:r>
              <a:rPr lang="en-US" sz="2900" dirty="0">
                <a:latin typeface="Symbol" panose="05050102010706020507" pitchFamily="18" charset="2"/>
              </a:rPr>
              <a:t>d</a:t>
            </a:r>
            <a:r>
              <a:rPr lang="en-US" sz="2900" dirty="0"/>
              <a:t>18O between response types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↓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18O after fertilization suggests initial increase in stomatal conductance in all sites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↑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18O in temporary responders in year 4 suggests a decrease in stomatal conductance (drought)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50308D9-DB40-0391-2A3B-73BE5F8DE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261683"/>
              </p:ext>
            </p:extLst>
          </p:nvPr>
        </p:nvGraphicFramePr>
        <p:xfrm>
          <a:off x="3897549" y="379986"/>
          <a:ext cx="5246451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94C282-C678-1EFC-60AD-23A1F4659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20272"/>
              </p:ext>
            </p:extLst>
          </p:nvPr>
        </p:nvGraphicFramePr>
        <p:xfrm>
          <a:off x="3897549" y="2286000"/>
          <a:ext cx="5246451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964203E-DA02-952B-9A81-87B560D554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581148"/>
              </p:ext>
            </p:extLst>
          </p:nvPr>
        </p:nvGraphicFramePr>
        <p:xfrm>
          <a:off x="3897549" y="4277957"/>
          <a:ext cx="5246451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243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0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57200" y="1371600"/>
            <a:ext cx="8227440" cy="47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2" name="CustomShape 4"/>
          <p:cNvSpPr/>
          <p:nvPr/>
        </p:nvSpPr>
        <p:spPr>
          <a:xfrm>
            <a:off x="6490800" y="182520"/>
            <a:ext cx="20203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Summary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2E83A3-2EA0-2E81-2C82-1F742D705F0E}"/>
              </a:ext>
            </a:extLst>
          </p:cNvPr>
          <p:cNvSpPr txBox="1">
            <a:spLocks/>
          </p:cNvSpPr>
          <p:nvPr/>
        </p:nvSpPr>
        <p:spPr>
          <a:xfrm>
            <a:off x="245628" y="1208314"/>
            <a:ext cx="7952222" cy="42780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/>
              <a:t>Greater water use efficiency and </a:t>
            </a:r>
            <a:r>
              <a:rPr lang="en-US" sz="2400" dirty="0">
                <a:latin typeface="Symbol" panose="05050102010706020507" pitchFamily="18" charset="2"/>
              </a:rPr>
              <a:t>d</a:t>
            </a:r>
            <a:r>
              <a:rPr lang="en-US" sz="2400" dirty="0"/>
              <a:t>18O is usually caused by drought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Negative effect on ring width index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RWI is also negatively related to hotter, drier conditions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However, when responsive stands are fertilized, an increase in WUE is due to a boost in photosynthetic assimilation 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dirty="0"/>
              <a:t>Non-responsive sites show less effect of drought and no effect of fertilizer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Potential for increased drought on sites that only responded temporarily to fertilization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64BAEF8630545AA0BF6DCB85BD78B" ma:contentTypeVersion="18" ma:contentTypeDescription="Create a new document." ma:contentTypeScope="" ma:versionID="bb186be429574e45bbbb8cb2c5ffd1e2">
  <xsd:schema xmlns:xsd="http://www.w3.org/2001/XMLSchema" xmlns:xs="http://www.w3.org/2001/XMLSchema" xmlns:p="http://schemas.microsoft.com/office/2006/metadata/properties" xmlns:ns2="e81c0660-944a-420e-a7bb-2989aa19f41e" xmlns:ns3="d22dc32f-c033-4463-a12f-5b4389aea59a" targetNamespace="http://schemas.microsoft.com/office/2006/metadata/properties" ma:root="true" ma:fieldsID="36ba21eb5a8c9be7cb24b1e777c0f15c" ns2:_="" ns3:_="">
    <xsd:import namespace="e81c0660-944a-420e-a7bb-2989aa19f41e"/>
    <xsd:import namespace="d22dc32f-c033-4463-a12f-5b4389aea5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c0660-944a-420e-a7bb-2989aa19f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50b8f0-3605-42cf-830e-16465b6cf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dc32f-c033-4463-a12f-5b4389aea5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f946f9-e6e4-49df-87ca-5d4882cc488a}" ma:internalName="TaxCatchAll" ma:showField="CatchAllData" ma:web="d22dc32f-c033-4463-a12f-5b4389aea5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2dc32f-c033-4463-a12f-5b4389aea59a" xsi:nil="true"/>
    <lcf76f155ced4ddcb4097134ff3c332f xmlns="e81c0660-944a-420e-a7bb-2989aa19f4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6D62C1-B7D2-40CC-84BE-63D3600275E6}"/>
</file>

<file path=customXml/itemProps2.xml><?xml version="1.0" encoding="utf-8"?>
<ds:datastoreItem xmlns:ds="http://schemas.openxmlformats.org/officeDocument/2006/customXml" ds:itemID="{959C25C9-BFD1-4927-9F0A-83AC1CDF6141}"/>
</file>

<file path=customXml/itemProps3.xml><?xml version="1.0" encoding="utf-8"?>
<ds:datastoreItem xmlns:ds="http://schemas.openxmlformats.org/officeDocument/2006/customXml" ds:itemID="{6BB3CB2E-3AA6-4394-9BFC-58BC440BC2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24086</TotalTime>
  <Words>712</Words>
  <Application>Microsoft Office PowerPoint</Application>
  <PresentationFormat>On-screen Show (4:3)</PresentationFormat>
  <Paragraphs>100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Cambria Math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Kim Littke</cp:lastModifiedBy>
  <cp:revision>33</cp:revision>
  <dcterms:created xsi:type="dcterms:W3CDTF">2013-02-25T23:05:08Z</dcterms:created>
  <dcterms:modified xsi:type="dcterms:W3CDTF">2024-06-06T22:07:26Z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NCSU</vt:lpwstr>
  </property>
  <property fmtid="{D5CDD505-2E9C-101B-9397-08002B2CF9AE}" pid="4" name="ContentTypeId">
    <vt:lpwstr>0x0101000C264BAEF8630545AA0BF6DCB85BD78B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</vt:i4>
  </property>
  <property fmtid="{D5CDD505-2E9C-101B-9397-08002B2CF9AE}" pid="10" name="PresentationFormat">
    <vt:lpwstr>On-screen Show (4:3)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9</vt:i4>
  </property>
</Properties>
</file>